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5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5018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8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38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1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82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32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97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3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09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45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68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259D0-5B9C-492B-A240-756B25E74BF9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DD0F8-3081-45E0-A180-A20ACE1875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6324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BF114F4-D40E-3329-99A2-1F714AAF68C1}"/>
              </a:ext>
            </a:extLst>
          </p:cNvPr>
          <p:cNvSpPr/>
          <p:nvPr/>
        </p:nvSpPr>
        <p:spPr>
          <a:xfrm>
            <a:off x="1768384" y="4110335"/>
            <a:ext cx="33212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La nuisette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36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  <p:sndAc>
          <p:stSnd>
            <p:snd r:embed="rId2" name="dans-les-rues-dantibes-claude-luter-the-new-ragtime-band.wav"/>
          </p:stSnd>
        </p:sndAc>
      </p:transition>
    </mc:Choice>
    <mc:Fallback>
      <p:transition spd="slow" advClick="0" advTm="7000">
        <p:zoom dir="in"/>
        <p:sndAc>
          <p:stSnd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604C6C-3870-65AC-3886-639ABC370C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64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ECCAAB-CE9B-B18E-A41E-749D06A91C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90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3BD758-1DA1-9934-907B-C96B1066DC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39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ECAF15-22C0-7042-CB08-EC659ECDE2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87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A27123-E990-8BB5-2C09-ADD4F65997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73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0A9B20-535B-C914-2110-ED1A772C37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6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AD884D-D2AE-DDD0-F5F6-B83E070549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22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7E8EE0-F9DA-DCB6-046C-146CE1AFFB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1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BB3420-46B5-0224-C175-423D4A4401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36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58503E-4852-518A-FABB-0DA571776A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6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D5A07E-10D4-3C99-B3A8-9D8363A224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3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6C16DC-6726-9960-A3A3-E8F50BEB5C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24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96B2C6-CAED-6BC5-6026-3D1E27E3B3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70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62C45E-84AB-9175-D818-A016F7CF6F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1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AF25B6-56BD-03F4-A277-5E6A13CE79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08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600F79D-FF45-5EF3-6BA8-8D6374A29331}"/>
              </a:ext>
            </a:extLst>
          </p:cNvPr>
          <p:cNvSpPr/>
          <p:nvPr/>
        </p:nvSpPr>
        <p:spPr>
          <a:xfrm>
            <a:off x="1343493" y="4110335"/>
            <a:ext cx="41206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2485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zoom dir="in"/>
      </p:transition>
    </mc:Choice>
    <mc:Fallback>
      <p:transition spd="slow" advClick="0" advTm="7000">
        <p:zoom dir="in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4</Words>
  <Application>Microsoft Office PowerPoint</Application>
  <PresentationFormat>Affichage à l'écran (4:3)</PresentationFormat>
  <Paragraphs>2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2022-11-07T08:17:44Z</dcterms:created>
  <dcterms:modified xsi:type="dcterms:W3CDTF">2022-11-07T08:36:14Z</dcterms:modified>
</cp:coreProperties>
</file>