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64" r:id="rId4"/>
    <p:sldId id="280" r:id="rId5"/>
    <p:sldId id="281" r:id="rId6"/>
    <p:sldId id="285" r:id="rId7"/>
    <p:sldId id="288" r:id="rId8"/>
    <p:sldId id="287" r:id="rId9"/>
    <p:sldId id="294" r:id="rId10"/>
    <p:sldId id="296" r:id="rId11"/>
    <p:sldId id="312" r:id="rId12"/>
    <p:sldId id="307" r:id="rId13"/>
    <p:sldId id="309" r:id="rId14"/>
    <p:sldId id="302" r:id="rId15"/>
    <p:sldId id="308" r:id="rId16"/>
    <p:sldId id="306" r:id="rId17"/>
    <p:sldId id="305" r:id="rId18"/>
    <p:sldId id="311" r:id="rId19"/>
    <p:sldId id="310" r:id="rId20"/>
    <p:sldId id="301" r:id="rId21"/>
    <p:sldId id="304" r:id="rId22"/>
    <p:sldId id="297" r:id="rId23"/>
    <p:sldId id="289" r:id="rId24"/>
    <p:sldId id="291" r:id="rId25"/>
    <p:sldId id="299" r:id="rId26"/>
    <p:sldId id="300" r:id="rId27"/>
    <p:sldId id="293" r:id="rId28"/>
    <p:sldId id="278" r:id="rId29"/>
    <p:sldId id="298" r:id="rId30"/>
    <p:sldId id="290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454A6"/>
    <a:srgbClr val="F4D4E9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B5CCD244-9284-16CD-B53B-E556D4CBBFB2}"/>
              </a:ext>
            </a:extLst>
          </p:cNvPr>
          <p:cNvSpPr/>
          <p:nvPr/>
        </p:nvSpPr>
        <p:spPr>
          <a:xfrm>
            <a:off x="0" y="2492896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Krásné ženy 64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Belles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femmes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>
            <a:extLst>
              <a:ext uri="{FF2B5EF4-FFF2-40B4-BE49-F238E27FC236}">
                <a16:creationId xmlns:a16="http://schemas.microsoft.com/office/drawing/2014/main" id="{A98097D9-C80F-2807-7019-DA824654C20B}"/>
              </a:ext>
            </a:extLst>
          </p:cNvPr>
          <p:cNvSpPr/>
          <p:nvPr/>
        </p:nvSpPr>
        <p:spPr>
          <a:xfrm>
            <a:off x="695400" y="539017"/>
            <a:ext cx="10801200" cy="5770303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E3B6E1F8-6F84-EA6C-30D5-9B7809BE42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692696"/>
            <a:ext cx="5490835" cy="5472608"/>
          </a:xfrm>
          <a:prstGeom prst="rect">
            <a:avLst/>
          </a:prstGeom>
        </p:spPr>
      </p:pic>
      <p:sp>
        <p:nvSpPr>
          <p:cNvPr id="7" name="WordArt 13">
            <a:extLst>
              <a:ext uri="{FF2B5EF4-FFF2-40B4-BE49-F238E27FC236}">
                <a16:creationId xmlns:a16="http://schemas.microsoft.com/office/drawing/2014/main" id="{1C88E7FD-A62E-6E7D-88DF-75211160A7B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392144" y="184482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WordArt 14">
            <a:extLst>
              <a:ext uri="{FF2B5EF4-FFF2-40B4-BE49-F238E27FC236}">
                <a16:creationId xmlns:a16="http://schemas.microsoft.com/office/drawing/2014/main" id="{864A6D87-656F-1728-774E-0C16FD31521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770411" y="328498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>
            <p:snd r:embed="rId2" name="Beautiful melody .wav"/>
          </p:stSnd>
        </p:sndAc>
      </p:transition>
    </mc:Choice>
    <mc:Fallback xmlns="">
      <p:transition spd="slow" advClick="0" advTm="12000">
        <p:split orient="vert"/>
        <p:sndAc>
          <p:stSnd>
            <p:snd r:embed="rId4" name="Beautiful melody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5C1BFCB7-8BF3-3E88-DA4B-B713FADFFA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3912" y="512676"/>
            <a:ext cx="6211937" cy="5803482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AB7CDE39-4F6D-EA54-DFEE-E6E4BE7EAF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151" y="541842"/>
            <a:ext cx="4627761" cy="5803482"/>
          </a:xfrm>
          <a:prstGeom prst="rect">
            <a:avLst/>
          </a:prstGeom>
        </p:spPr>
      </p:pic>
      <p:sp>
        <p:nvSpPr>
          <p:cNvPr id="9" name="Obdélník 8">
            <a:extLst>
              <a:ext uri="{FF2B5EF4-FFF2-40B4-BE49-F238E27FC236}">
                <a16:creationId xmlns:a16="http://schemas.microsoft.com/office/drawing/2014/main" id="{459B3069-E4C3-C5F2-7923-155BC503E6A3}"/>
              </a:ext>
            </a:extLst>
          </p:cNvPr>
          <p:cNvSpPr/>
          <p:nvPr/>
        </p:nvSpPr>
        <p:spPr>
          <a:xfrm>
            <a:off x="689765" y="541842"/>
            <a:ext cx="10826084" cy="5774316"/>
          </a:xfrm>
          <a:prstGeom prst="rect">
            <a:avLst/>
          </a:prstGeom>
          <a:noFill/>
          <a:ln w="412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109D2915-07E7-268F-1FC6-8D24D64AE522}"/>
              </a:ext>
            </a:extLst>
          </p:cNvPr>
          <p:cNvSpPr/>
          <p:nvPr/>
        </p:nvSpPr>
        <p:spPr>
          <a:xfrm>
            <a:off x="529233" y="642651"/>
            <a:ext cx="540060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Krásné ženy  64</a:t>
            </a:r>
          </a:p>
        </p:txBody>
      </p:sp>
      <p:sp>
        <p:nvSpPr>
          <p:cNvPr id="11" name="ZoneTexte 1">
            <a:extLst>
              <a:ext uri="{FF2B5EF4-FFF2-40B4-BE49-F238E27FC236}">
                <a16:creationId xmlns:a16="http://schemas.microsoft.com/office/drawing/2014/main" id="{A357232E-342D-B9E3-4EC7-805B6745981A}"/>
              </a:ext>
            </a:extLst>
          </p:cNvPr>
          <p:cNvSpPr txBox="1"/>
          <p:nvPr/>
        </p:nvSpPr>
        <p:spPr>
          <a:xfrm>
            <a:off x="1465930" y="1383257"/>
            <a:ext cx="3621957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800" dirty="0" err="1">
                <a:solidFill>
                  <a:srgbClr val="948A54"/>
                </a:solidFill>
              </a:rPr>
              <a:t>Beautiful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women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cs-CZ" altLang="cs-CZ" sz="2800" dirty="0" err="1">
                <a:solidFill>
                  <a:srgbClr val="948A54"/>
                </a:solidFill>
              </a:rPr>
              <a:t>Belles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femmes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cs-CZ" altLang="cs-CZ" sz="2800" dirty="0" err="1">
                <a:solidFill>
                  <a:srgbClr val="948A54"/>
                </a:solidFill>
              </a:rPr>
              <a:t>Mooie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vrouwen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cs-CZ" altLang="cs-CZ" sz="2800" dirty="0">
                <a:solidFill>
                  <a:srgbClr val="948A54"/>
                </a:solidFill>
              </a:rPr>
              <a:t>Schöne </a:t>
            </a:r>
            <a:r>
              <a:rPr lang="cs-CZ" altLang="cs-CZ" sz="2800" dirty="0" err="1">
                <a:solidFill>
                  <a:srgbClr val="948A54"/>
                </a:solidFill>
              </a:rPr>
              <a:t>frauen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</a:p>
          <a:p>
            <a:r>
              <a:rPr lang="cs-CZ" altLang="cs-CZ" sz="2800" dirty="0" err="1">
                <a:solidFill>
                  <a:srgbClr val="948A54"/>
                </a:solidFill>
              </a:rPr>
              <a:t>Mujeres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hermosas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cs-CZ" altLang="cs-CZ" sz="2800" dirty="0" err="1">
                <a:solidFill>
                  <a:srgbClr val="948A54"/>
                </a:solidFill>
              </a:rPr>
              <a:t>Mulheres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bonitas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Smukke kvinder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Femei frumoase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Szép nők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Belle donne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Piękne kobiety</a:t>
            </a: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</p:transition>
    </mc:Choice>
    <mc:Fallback xmlns="">
      <p:transition spd="slow" advClick="0" advTm="1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2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5E8EF84-B104-700B-2D6B-EA4A4217FE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7F51D76-4D2B-437E-2ED4-C40633B56C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ECC53FFF-D3B1-C165-53B8-DF24027215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463FEED1-CBE1-CF1F-9D25-DF49FCCBD8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3030CCC9-D943-4D81-6E71-429F5226C5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2AE5103A-7D73-E4B8-C7D1-9CA9D55B2E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82663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2BE7306-1465-1292-C1EF-DC72917722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421254"/>
            <a:ext cx="10873208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9308313B-14CA-4F39-0D84-EB6A569806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460082"/>
            <a:ext cx="2016224" cy="1744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412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155C9A7-5ABB-D9AC-6D3D-008CC9FA1D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0297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844CEC7-1991-EA38-ACF6-50CA9D94D1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8002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910B30C-4D4C-66FE-24A6-877B1E709B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88668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5067672-7246-E5FC-D6FE-F95C645D57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96605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13D54E7-7988-AB99-9262-FAEF5DA3FD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17434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6DB9378-FFA1-9057-42D4-3991BC0CDF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73208" cy="612068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37895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F476CC6-CEF5-5156-58EE-02DEC5C931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75620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BCB96AC-B3D6-C574-0B0F-406A8C3420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52225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08F80B9-DC37-BB22-7B8C-C1976B6790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7345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05D8A97-0C5F-7345-DD3F-98A37D506F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145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58215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4A20391-1A75-992A-D1FA-7797A07CC5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2773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29D1ED2-73C6-377D-9C0B-00628DBCD7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0195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EA8648B-E657-6F05-F249-FE68C2849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FB4C06D-0BB3-3D31-22F2-9D9D4020AF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2371D5B-8C74-817A-4ED0-94FEC5D36D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3592" y="548680"/>
            <a:ext cx="9073505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C992AFC9-5F01-DD63-2CBA-6C6CB2A3B4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749" y="548680"/>
            <a:ext cx="3676059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8C1DBE22-69C9-B7DD-EB04-9A3207E9246B}"/>
              </a:ext>
            </a:extLst>
          </p:cNvPr>
          <p:cNvSpPr/>
          <p:nvPr/>
        </p:nvSpPr>
        <p:spPr>
          <a:xfrm>
            <a:off x="696443" y="548680"/>
            <a:ext cx="10800653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8600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226F44A-FD61-D122-FB1B-0C659D9DEA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5720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E59D79C-2894-CD34-B0C2-0AA6D3078C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47360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EBD46C12-0CCD-E78A-D051-8397F1FB5D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84C97F6-A8D7-FCF2-1B65-31256339C6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FFD5C70D-FE63-05AF-5573-4E017B874D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6208513"/>
            <a:ext cx="1368152" cy="1728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8264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750" y="5991626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49" y="6508600"/>
            <a:ext cx="7434347" cy="576124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E50E1AD7-F727-78B8-F3CA-36B9A3DDAC4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04664"/>
            <a:ext cx="10801200" cy="513340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46F68101-619A-FB11-29E9-51C776DB7F59}"/>
              </a:ext>
            </a:extLst>
          </p:cNvPr>
          <p:cNvSpPr/>
          <p:nvPr/>
        </p:nvSpPr>
        <p:spPr>
          <a:xfrm>
            <a:off x="4871864" y="5076403"/>
            <a:ext cx="2967287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4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4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4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4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361</TotalTime>
  <Words>81</Words>
  <Application>Microsoft Office PowerPoint</Application>
  <PresentationFormat>Širokoúhlá obrazovka</PresentationFormat>
  <Paragraphs>21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5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127</cp:revision>
  <dcterms:created xsi:type="dcterms:W3CDTF">2020-02-21T13:54:42Z</dcterms:created>
  <dcterms:modified xsi:type="dcterms:W3CDTF">2022-11-07T16:35:30Z</dcterms:modified>
</cp:coreProperties>
</file>