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06" r:id="rId6"/>
    <p:sldId id="301" r:id="rId7"/>
    <p:sldId id="308" r:id="rId8"/>
    <p:sldId id="307" r:id="rId9"/>
    <p:sldId id="305" r:id="rId10"/>
    <p:sldId id="310" r:id="rId11"/>
    <p:sldId id="304" r:id="rId12"/>
    <p:sldId id="309" r:id="rId13"/>
    <p:sldId id="302" r:id="rId14"/>
    <p:sldId id="303" r:id="rId15"/>
    <p:sldId id="300" r:id="rId16"/>
    <p:sldId id="299" r:id="rId17"/>
    <p:sldId id="298" r:id="rId18"/>
    <p:sldId id="297" r:id="rId19"/>
    <p:sldId id="280" r:id="rId20"/>
    <p:sldId id="278" r:id="rId21"/>
    <p:sldId id="281" r:id="rId22"/>
    <p:sldId id="285" r:id="rId23"/>
    <p:sldId id="295" r:id="rId24"/>
    <p:sldId id="296" r:id="rId25"/>
    <p:sldId id="294" r:id="rId26"/>
    <p:sldId id="293" r:id="rId27"/>
    <p:sldId id="288" r:id="rId28"/>
    <p:sldId id="287" r:id="rId29"/>
    <p:sldId id="291" r:id="rId30"/>
    <p:sldId id="289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D4BA337-7974-EF42-9A6C-B7C4EF866632}"/>
              </a:ext>
            </a:extLst>
          </p:cNvPr>
          <p:cNvSpPr/>
          <p:nvPr/>
        </p:nvSpPr>
        <p:spPr>
          <a:xfrm>
            <a:off x="-41564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165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06-Beubird-sound.wav"/>
            </a:hlinkClick>
            <a:extLst>
              <a:ext uri="{FF2B5EF4-FFF2-40B4-BE49-F238E27FC236}">
                <a16:creationId xmlns:a16="http://schemas.microsoft.com/office/drawing/2014/main" id="{571D9FD6-2720-91E6-32C9-979977C67E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2415" y="1552817"/>
            <a:ext cx="803181" cy="72365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58E9607-37D3-8E67-39AD-305DB5B61C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7929"/>
            <a:ext cx="10801200" cy="583339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09FB059C-C2C2-7CBA-F3CE-B8ADAD7D845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95800" y="191464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CD7B130A-5F05-63D5-D925-CD5AB3B9EA4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36436" y="311888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  <p:sndAc>
          <p:stSnd>
            <p:snd r:embed="rId2" name="06-Beubird-sound.wav"/>
          </p:stSnd>
        </p:sndAc>
      </p:transition>
    </mc:Choice>
    <mc:Fallback>
      <p:transition spd="slow" advClick="0" advTm="13000">
        <p:split orient="vert"/>
        <p:sndAc>
          <p:stSnd>
            <p:snd r:embed="rId2" name="06-Beubird-sou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D921F3-2CA6-B41D-B2E0-84299E0B7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A5252AC-9350-A7E4-5FD8-2747335B61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4141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01E9AC4-FFF9-D455-3E25-E1EB7C38882E}"/>
              </a:ext>
            </a:extLst>
          </p:cNvPr>
          <p:cNvSpPr/>
          <p:nvPr/>
        </p:nvSpPr>
        <p:spPr>
          <a:xfrm>
            <a:off x="2135560" y="2276872"/>
            <a:ext cx="259228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165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E6B2A222-4CDD-BCF5-B95F-A0D2E89FB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F1BE3D-ABC8-DA5A-5224-A6BB37444F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1993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C20761-65D0-131E-AE6D-939BBD57F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610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270987-4B73-AC87-7CE5-F35C2A0FD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625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46ED01-B9C6-1986-9CEB-0553CD0F9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264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6D921B-3BC0-3536-3AC2-16C662501D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501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44FABD-71AB-5CF4-E946-F223811CD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095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39DFF8-5218-981E-0B9D-54BF59658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008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DA8FC5-D5A9-B2C4-5E78-8EF88E20D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4060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6C70A9-5066-1EB6-0B73-CD81E3058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335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FFCD0E-633B-3504-A1DA-64F708CE05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0017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40A992-D007-5A59-9357-9E62B2D0C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3917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969B79-8ECA-772A-099C-8FC17BE20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6210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19A8C8-6258-354C-79B1-78E0B6D82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7288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7BF7E3-FAD4-5744-94C1-8406E4A19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9984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56C6BC-5AF5-E197-5197-E2FA4662D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86FA98-BD90-DADA-BFBD-C56657B20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8D3725-3672-408D-74A0-E37E721B1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CE31B4-AB14-53D3-BE29-512ADEEB53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5B8D4F-8009-A883-5B14-DC40E4BB9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454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4054E2-FC6C-BDE1-A06D-2FAA4C796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246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CC7545-0EE9-BADA-2183-58F73B80E4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3120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  <p:sndAc>
          <p:stSnd>
            <p:snd r:embed="rId2" name="06-Beubird-sound.wav"/>
          </p:stSnd>
        </p:sndAc>
      </p:transition>
    </mc:Choice>
    <mc:Fallback>
      <p:transition spd="slow" advClick="0" advTm="8000">
        <p:split orient="vert"/>
        <p:sndAc>
          <p:stSnd>
            <p:snd r:embed="rId2" name="06-Beubird-sound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A5AFA7-02A1-4505-B6BA-C5D9D147E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1823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447641-6324-78E6-99B6-02C8075E6A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202676-36C1-8A9A-9FFF-2EFC5A369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1223B4-7B34-3E02-BC1D-801D62D63A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B0E3D4-6844-92E2-42C5-5D0A7ED59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300ED04-CAB3-15F0-A1AD-E34FF26F2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0765"/>
            <a:ext cx="10801200" cy="51055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53A988B-2795-1FC5-DF5C-3587FAE0E885}"/>
              </a:ext>
            </a:extLst>
          </p:cNvPr>
          <p:cNvSpPr/>
          <p:nvPr/>
        </p:nvSpPr>
        <p:spPr>
          <a:xfrm>
            <a:off x="4511824" y="5037096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AE2C66EF-C019-D48B-F0E7-3AECA03F1F2B}"/>
              </a:ext>
            </a:extLst>
          </p:cNvPr>
          <p:cNvSpPr/>
          <p:nvPr/>
        </p:nvSpPr>
        <p:spPr>
          <a:xfrm>
            <a:off x="512172" y="5033307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962B707-4CC5-9F10-FBA9-B98C0C809205}"/>
              </a:ext>
            </a:extLst>
          </p:cNvPr>
          <p:cNvSpPr/>
          <p:nvPr/>
        </p:nvSpPr>
        <p:spPr>
          <a:xfrm>
            <a:off x="9657998" y="5072934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8015F436-20C2-7FEE-C251-25EFF1C24A29}"/>
              </a:ext>
            </a:extLst>
          </p:cNvPr>
          <p:cNvSpPr/>
          <p:nvPr/>
        </p:nvSpPr>
        <p:spPr>
          <a:xfrm>
            <a:off x="407368" y="450951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3501F6E-CF55-2FE6-93C3-9335BF4D69B4}"/>
              </a:ext>
            </a:extLst>
          </p:cNvPr>
          <p:cNvSpPr/>
          <p:nvPr/>
        </p:nvSpPr>
        <p:spPr>
          <a:xfrm>
            <a:off x="7680176" y="457200"/>
            <a:ext cx="438713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48494EC-08D0-A676-8338-C254659AEA9B}"/>
              </a:ext>
            </a:extLst>
          </p:cNvPr>
          <p:cNvSpPr/>
          <p:nvPr/>
        </p:nvSpPr>
        <p:spPr>
          <a:xfrm>
            <a:off x="4655840" y="450951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357</TotalTime>
  <Words>71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2022-11-06T09:03:49Z</dcterms:modified>
</cp:coreProperties>
</file>