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78" r:id="rId7"/>
    <p:sldId id="285" r:id="rId8"/>
    <p:sldId id="287" r:id="rId9"/>
    <p:sldId id="288" r:id="rId10"/>
    <p:sldId id="281" r:id="rId11"/>
    <p:sldId id="300" r:id="rId12"/>
    <p:sldId id="305" r:id="rId13"/>
    <p:sldId id="299" r:id="rId14"/>
    <p:sldId id="310" r:id="rId15"/>
    <p:sldId id="308" r:id="rId16"/>
    <p:sldId id="306" r:id="rId17"/>
    <p:sldId id="304" r:id="rId18"/>
    <p:sldId id="302" r:id="rId19"/>
    <p:sldId id="297" r:id="rId20"/>
    <p:sldId id="295" r:id="rId21"/>
    <p:sldId id="296" r:id="rId22"/>
    <p:sldId id="294" r:id="rId23"/>
    <p:sldId id="293" r:id="rId24"/>
    <p:sldId id="311" r:id="rId25"/>
    <p:sldId id="307" r:id="rId26"/>
    <p:sldId id="303" r:id="rId27"/>
    <p:sldId id="301" r:id="rId28"/>
    <p:sldId id="291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7DFDDB0-48C0-FB8B-8093-66FC62859BC4}"/>
              </a:ext>
            </a:extLst>
          </p:cNvPr>
          <p:cNvSpPr/>
          <p:nvPr/>
        </p:nvSpPr>
        <p:spPr>
          <a:xfrm>
            <a:off x="-96688" y="2204864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  18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Dogs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Návrat domů.wav"/>
            </a:hlinkClick>
            <a:extLst>
              <a:ext uri="{FF2B5EF4-FFF2-40B4-BE49-F238E27FC236}">
                <a16:creationId xmlns:a16="http://schemas.microsoft.com/office/drawing/2014/main" id="{25426608-1F81-DBD6-958D-A70B86CE65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799" y="1196752"/>
            <a:ext cx="576064" cy="51902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AD38ECC6-14E2-66C8-81E5-E1D7725449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1" name="WordArt 13">
            <a:extLst>
              <a:ext uri="{FF2B5EF4-FFF2-40B4-BE49-F238E27FC236}">
                <a16:creationId xmlns:a16="http://schemas.microsoft.com/office/drawing/2014/main" id="{D663A724-A499-38C0-392B-629FA428B6E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17157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F8742DCA-2FF1-3E20-675D-1B2AC7AE1D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315488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>
            <p:snd r:embed="rId2" name="Návrat domů.wav"/>
          </p:stSnd>
        </p:sndAc>
      </p:transition>
    </mc:Choice>
    <mc:Fallback>
      <p:transition spd="slow" advClick="0" advTm="11000">
        <p:split orient="vert"/>
        <p:sndAc>
          <p:stSnd>
            <p:snd r:embed="rId2" name="Návrat domů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81F7F6F0-1EDE-0294-6422-1AF8FBA2B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AC74358B-1542-A17F-90B9-811982DBC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8071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352D864-8156-3E60-A5FA-90520433BB15}"/>
              </a:ext>
            </a:extLst>
          </p:cNvPr>
          <p:cNvSpPr/>
          <p:nvPr/>
        </p:nvSpPr>
        <p:spPr>
          <a:xfrm>
            <a:off x="191344" y="386104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 18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EF8B22E5-192E-0E91-28C2-CB2E2CD6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87B07DF-F821-6864-CCF0-D2210903B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CAC028-1421-E026-CCCB-9263BEFB2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9E0BF4C-2414-0433-CEEC-32CBFB22A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343834A-4E7C-2239-B6F0-7A8DD979E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9EBC31-4442-D3DB-36DA-41474B839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6FC3484-7402-2B8F-5D68-2E1EB345C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5121AC4-756C-3D99-553F-D7BD7BCD8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00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94F7F68-1207-6D36-0747-3DA18429E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670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E2B1768-05F8-19D8-1FEB-6DA1C0C76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67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AF1B0B-6436-8CCA-7D36-735F3C86C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442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107856F-C341-89A7-CCC9-66C1E57D5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797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DF7AB1-8C23-85DE-B5C7-1DD8AED4E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83FFF5-0DAB-28AC-6B1B-1CF86B3E22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628" y="6165304"/>
            <a:ext cx="3103391" cy="21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9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1D040AB-6B8F-B7AF-4419-8D0BEA600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584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CE0EB023-0BBA-AD2F-14F9-B79C5995D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77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B2159EBD-C174-2184-8255-89BC10697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31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A983ED3-3F28-A7C3-0C5C-279326E7F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20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EF12C4A-9ED9-B0C1-232F-47ECC721E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63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4AB9262-3D08-6AF1-8E78-C6A3AB076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02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C5B4793-EA1B-BB8F-2AE4-FFAFBA288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7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AFDBF373-DEA9-FC54-FECF-5367DC67D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198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BAE41B91-49CA-2E26-BDB6-E97B86F6C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56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4763CB6-5F89-3D5A-3650-578DA20EF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98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6636C31-7EEF-2642-9BEC-F86265A7C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31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6AFD7A-2A9B-8F4D-1EFB-AD49F9C7C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6CA4784-3A2A-3F25-B50A-DADA188BF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26" y="494109"/>
            <a:ext cx="10797574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D432B8E-5866-6CCE-3D00-7822022620A5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F93BBEC6-C431-0474-AD6F-33E849ADB080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8381D7EE-01C9-5F0B-ABA7-C0D628B68A64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5D98CCC-498E-6A2E-CA91-47D8CA3D3659}"/>
              </a:ext>
            </a:extLst>
          </p:cNvPr>
          <p:cNvSpPr/>
          <p:nvPr/>
        </p:nvSpPr>
        <p:spPr>
          <a:xfrm>
            <a:off x="590068" y="638856"/>
            <a:ext cx="314470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359</TotalTime>
  <Words>78</Words>
  <Application>Microsoft Office PowerPoint</Application>
  <PresentationFormat>Širokoúhlá obrazovka</PresentationFormat>
  <Paragraphs>14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2022-11-05T15:55:58Z</dcterms:modified>
</cp:coreProperties>
</file>