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8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YTAXfD6pbQYVJePr/friA==" hashData="8+JYl3oK/RDR9rvPdrXjR84gRByW8ADNJSVJPSLLavO4ugno8TqqKjeYISA3Dbo8jKYTWBnjxU5rTXWYh2ZV4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79" autoAdjust="0"/>
    <p:restoredTop sz="94660"/>
  </p:normalViewPr>
  <p:slideViewPr>
    <p:cSldViewPr snapToGrid="0">
      <p:cViewPr varScale="1">
        <p:scale>
          <a:sx n="72" d="100"/>
          <a:sy n="72"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c676f658d14a72be" providerId="LiveId" clId="{E5A16EC8-D6C5-43D8-89EF-9F10C18F62CF}"/>
    <pc:docChg chg="modSld modMainMaster">
      <pc:chgData name="Daniel Moulac" userId="c676f658d14a72be" providerId="LiveId" clId="{E5A16EC8-D6C5-43D8-89EF-9F10C18F62CF}" dt="2022-11-03T14:31:56.799" v="295"/>
      <pc:docMkLst>
        <pc:docMk/>
      </pc:docMkLst>
      <pc:sldChg chg="modTransition">
        <pc:chgData name="Daniel Moulac" userId="c676f658d14a72be" providerId="LiveId" clId="{E5A16EC8-D6C5-43D8-89EF-9F10C18F62CF}" dt="2022-11-03T14:31:56.799" v="295"/>
        <pc:sldMkLst>
          <pc:docMk/>
          <pc:sldMk cId="597840278" sldId="256"/>
        </pc:sldMkLst>
      </pc:sldChg>
      <pc:sldChg chg="modTransition">
        <pc:chgData name="Daniel Moulac" userId="c676f658d14a72be" providerId="LiveId" clId="{E5A16EC8-D6C5-43D8-89EF-9F10C18F62CF}" dt="2022-11-03T14:31:48.387" v="294"/>
        <pc:sldMkLst>
          <pc:docMk/>
          <pc:sldMk cId="3991001250" sldId="257"/>
        </pc:sldMkLst>
      </pc:sldChg>
      <pc:sldChg chg="modTransition">
        <pc:chgData name="Daniel Moulac" userId="c676f658d14a72be" providerId="LiveId" clId="{E5A16EC8-D6C5-43D8-89EF-9F10C18F62CF}" dt="2022-11-03T14:31:48.387" v="294"/>
        <pc:sldMkLst>
          <pc:docMk/>
          <pc:sldMk cId="2738888830" sldId="258"/>
        </pc:sldMkLst>
      </pc:sldChg>
      <pc:sldChg chg="modTransition">
        <pc:chgData name="Daniel Moulac" userId="c676f658d14a72be" providerId="LiveId" clId="{E5A16EC8-D6C5-43D8-89EF-9F10C18F62CF}" dt="2022-11-03T14:31:48.387" v="294"/>
        <pc:sldMkLst>
          <pc:docMk/>
          <pc:sldMk cId="3007238703" sldId="259"/>
        </pc:sldMkLst>
      </pc:sldChg>
      <pc:sldChg chg="modTransition">
        <pc:chgData name="Daniel Moulac" userId="c676f658d14a72be" providerId="LiveId" clId="{E5A16EC8-D6C5-43D8-89EF-9F10C18F62CF}" dt="2022-11-03T14:31:48.387" v="294"/>
        <pc:sldMkLst>
          <pc:docMk/>
          <pc:sldMk cId="921945912" sldId="260"/>
        </pc:sldMkLst>
      </pc:sldChg>
      <pc:sldChg chg="modTransition">
        <pc:chgData name="Daniel Moulac" userId="c676f658d14a72be" providerId="LiveId" clId="{E5A16EC8-D6C5-43D8-89EF-9F10C18F62CF}" dt="2022-11-03T14:31:48.387" v="294"/>
        <pc:sldMkLst>
          <pc:docMk/>
          <pc:sldMk cId="2980841162" sldId="261"/>
        </pc:sldMkLst>
      </pc:sldChg>
      <pc:sldChg chg="modTransition">
        <pc:chgData name="Daniel Moulac" userId="c676f658d14a72be" providerId="LiveId" clId="{E5A16EC8-D6C5-43D8-89EF-9F10C18F62CF}" dt="2022-11-03T14:31:48.387" v="294"/>
        <pc:sldMkLst>
          <pc:docMk/>
          <pc:sldMk cId="1016048913" sldId="262"/>
        </pc:sldMkLst>
      </pc:sldChg>
      <pc:sldChg chg="modTransition">
        <pc:chgData name="Daniel Moulac" userId="c676f658d14a72be" providerId="LiveId" clId="{E5A16EC8-D6C5-43D8-89EF-9F10C18F62CF}" dt="2022-11-03T14:31:48.387" v="294"/>
        <pc:sldMkLst>
          <pc:docMk/>
          <pc:sldMk cId="2903290699" sldId="263"/>
        </pc:sldMkLst>
      </pc:sldChg>
      <pc:sldChg chg="modTransition">
        <pc:chgData name="Daniel Moulac" userId="c676f658d14a72be" providerId="LiveId" clId="{E5A16EC8-D6C5-43D8-89EF-9F10C18F62CF}" dt="2022-11-03T14:31:48.387" v="294"/>
        <pc:sldMkLst>
          <pc:docMk/>
          <pc:sldMk cId="2312215274" sldId="264"/>
        </pc:sldMkLst>
      </pc:sldChg>
      <pc:sldChg chg="modTransition">
        <pc:chgData name="Daniel Moulac" userId="c676f658d14a72be" providerId="LiveId" clId="{E5A16EC8-D6C5-43D8-89EF-9F10C18F62CF}" dt="2022-11-03T14:31:48.387" v="294"/>
        <pc:sldMkLst>
          <pc:docMk/>
          <pc:sldMk cId="2177480550" sldId="265"/>
        </pc:sldMkLst>
      </pc:sldChg>
      <pc:sldChg chg="modTransition">
        <pc:chgData name="Daniel Moulac" userId="c676f658d14a72be" providerId="LiveId" clId="{E5A16EC8-D6C5-43D8-89EF-9F10C18F62CF}" dt="2022-11-03T14:31:48.387" v="294"/>
        <pc:sldMkLst>
          <pc:docMk/>
          <pc:sldMk cId="3577277866" sldId="266"/>
        </pc:sldMkLst>
      </pc:sldChg>
      <pc:sldChg chg="modTransition">
        <pc:chgData name="Daniel Moulac" userId="c676f658d14a72be" providerId="LiveId" clId="{E5A16EC8-D6C5-43D8-89EF-9F10C18F62CF}" dt="2022-11-03T14:31:48.387" v="294"/>
        <pc:sldMkLst>
          <pc:docMk/>
          <pc:sldMk cId="155918911" sldId="267"/>
        </pc:sldMkLst>
      </pc:sldChg>
      <pc:sldChg chg="modTransition">
        <pc:chgData name="Daniel Moulac" userId="c676f658d14a72be" providerId="LiveId" clId="{E5A16EC8-D6C5-43D8-89EF-9F10C18F62CF}" dt="2022-11-03T14:31:48.387" v="294"/>
        <pc:sldMkLst>
          <pc:docMk/>
          <pc:sldMk cId="3027200985" sldId="268"/>
        </pc:sldMkLst>
      </pc:sldChg>
      <pc:sldChg chg="modTransition">
        <pc:chgData name="Daniel Moulac" userId="c676f658d14a72be" providerId="LiveId" clId="{E5A16EC8-D6C5-43D8-89EF-9F10C18F62CF}" dt="2022-11-03T14:31:48.387" v="294"/>
        <pc:sldMkLst>
          <pc:docMk/>
          <pc:sldMk cId="2255724945" sldId="269"/>
        </pc:sldMkLst>
      </pc:sldChg>
      <pc:sldChg chg="modTransition">
        <pc:chgData name="Daniel Moulac" userId="c676f658d14a72be" providerId="LiveId" clId="{E5A16EC8-D6C5-43D8-89EF-9F10C18F62CF}" dt="2022-11-03T14:31:48.387" v="294"/>
        <pc:sldMkLst>
          <pc:docMk/>
          <pc:sldMk cId="2950874115" sldId="270"/>
        </pc:sldMkLst>
      </pc:sldChg>
      <pc:sldChg chg="modTransition">
        <pc:chgData name="Daniel Moulac" userId="c676f658d14a72be" providerId="LiveId" clId="{E5A16EC8-D6C5-43D8-89EF-9F10C18F62CF}" dt="2022-11-03T14:31:48.387" v="294"/>
        <pc:sldMkLst>
          <pc:docMk/>
          <pc:sldMk cId="474595255" sldId="271"/>
        </pc:sldMkLst>
      </pc:sldChg>
      <pc:sldChg chg="modTransition">
        <pc:chgData name="Daniel Moulac" userId="c676f658d14a72be" providerId="LiveId" clId="{E5A16EC8-D6C5-43D8-89EF-9F10C18F62CF}" dt="2022-11-03T14:31:48.387" v="294"/>
        <pc:sldMkLst>
          <pc:docMk/>
          <pc:sldMk cId="3879173197" sldId="272"/>
        </pc:sldMkLst>
      </pc:sldChg>
      <pc:sldChg chg="modTransition">
        <pc:chgData name="Daniel Moulac" userId="c676f658d14a72be" providerId="LiveId" clId="{E5A16EC8-D6C5-43D8-89EF-9F10C18F62CF}" dt="2022-11-03T14:31:48.387" v="294"/>
        <pc:sldMkLst>
          <pc:docMk/>
          <pc:sldMk cId="1228834517" sldId="273"/>
        </pc:sldMkLst>
      </pc:sldChg>
      <pc:sldChg chg="modTransition">
        <pc:chgData name="Daniel Moulac" userId="c676f658d14a72be" providerId="LiveId" clId="{E5A16EC8-D6C5-43D8-89EF-9F10C18F62CF}" dt="2022-11-03T14:31:48.387" v="294"/>
        <pc:sldMkLst>
          <pc:docMk/>
          <pc:sldMk cId="1536540463" sldId="274"/>
        </pc:sldMkLst>
      </pc:sldChg>
      <pc:sldChg chg="modTransition">
        <pc:chgData name="Daniel Moulac" userId="c676f658d14a72be" providerId="LiveId" clId="{E5A16EC8-D6C5-43D8-89EF-9F10C18F62CF}" dt="2022-11-03T14:31:48.387" v="294"/>
        <pc:sldMkLst>
          <pc:docMk/>
          <pc:sldMk cId="959194148" sldId="275"/>
        </pc:sldMkLst>
      </pc:sldChg>
      <pc:sldChg chg="modTransition">
        <pc:chgData name="Daniel Moulac" userId="c676f658d14a72be" providerId="LiveId" clId="{E5A16EC8-D6C5-43D8-89EF-9F10C18F62CF}" dt="2022-11-03T14:31:48.387" v="294"/>
        <pc:sldMkLst>
          <pc:docMk/>
          <pc:sldMk cId="781026437" sldId="276"/>
        </pc:sldMkLst>
      </pc:sldChg>
      <pc:sldChg chg="modTransition">
        <pc:chgData name="Daniel Moulac" userId="c676f658d14a72be" providerId="LiveId" clId="{E5A16EC8-D6C5-43D8-89EF-9F10C18F62CF}" dt="2022-11-03T14:31:48.387" v="294"/>
        <pc:sldMkLst>
          <pc:docMk/>
          <pc:sldMk cId="1195812572" sldId="277"/>
        </pc:sldMkLst>
      </pc:sldChg>
      <pc:sldChg chg="modTransition">
        <pc:chgData name="Daniel Moulac" userId="c676f658d14a72be" providerId="LiveId" clId="{E5A16EC8-D6C5-43D8-89EF-9F10C18F62CF}" dt="2022-11-03T14:31:48.387" v="294"/>
        <pc:sldMkLst>
          <pc:docMk/>
          <pc:sldMk cId="1138280304" sldId="278"/>
        </pc:sldMkLst>
      </pc:sldChg>
      <pc:sldChg chg="modTransition">
        <pc:chgData name="Daniel Moulac" userId="c676f658d14a72be" providerId="LiveId" clId="{E5A16EC8-D6C5-43D8-89EF-9F10C18F62CF}" dt="2022-11-03T14:31:48.387" v="294"/>
        <pc:sldMkLst>
          <pc:docMk/>
          <pc:sldMk cId="2180121106" sldId="279"/>
        </pc:sldMkLst>
      </pc:sldChg>
      <pc:sldChg chg="modTransition">
        <pc:chgData name="Daniel Moulac" userId="c676f658d14a72be" providerId="LiveId" clId="{E5A16EC8-D6C5-43D8-89EF-9F10C18F62CF}" dt="2022-11-03T14:31:48.387" v="294"/>
        <pc:sldMkLst>
          <pc:docMk/>
          <pc:sldMk cId="2890485074" sldId="280"/>
        </pc:sldMkLst>
      </pc:sldChg>
      <pc:sldChg chg="modTransition">
        <pc:chgData name="Daniel Moulac" userId="c676f658d14a72be" providerId="LiveId" clId="{E5A16EC8-D6C5-43D8-89EF-9F10C18F62CF}" dt="2022-11-03T14:31:48.387" v="294"/>
        <pc:sldMkLst>
          <pc:docMk/>
          <pc:sldMk cId="416341851" sldId="281"/>
        </pc:sldMkLst>
      </pc:sldChg>
      <pc:sldChg chg="modTransition">
        <pc:chgData name="Daniel Moulac" userId="c676f658d14a72be" providerId="LiveId" clId="{E5A16EC8-D6C5-43D8-89EF-9F10C18F62CF}" dt="2022-11-03T14:31:48.387" v="294"/>
        <pc:sldMkLst>
          <pc:docMk/>
          <pc:sldMk cId="2636966220" sldId="282"/>
        </pc:sldMkLst>
      </pc:sldChg>
      <pc:sldChg chg="modTransition">
        <pc:chgData name="Daniel Moulac" userId="c676f658d14a72be" providerId="LiveId" clId="{E5A16EC8-D6C5-43D8-89EF-9F10C18F62CF}" dt="2022-11-03T14:31:48.387" v="294"/>
        <pc:sldMkLst>
          <pc:docMk/>
          <pc:sldMk cId="3677287763" sldId="283"/>
        </pc:sldMkLst>
      </pc:sldChg>
      <pc:sldChg chg="modTransition">
        <pc:chgData name="Daniel Moulac" userId="c676f658d14a72be" providerId="LiveId" clId="{E5A16EC8-D6C5-43D8-89EF-9F10C18F62CF}" dt="2022-11-03T14:31:48.387" v="294"/>
        <pc:sldMkLst>
          <pc:docMk/>
          <pc:sldMk cId="1721796309" sldId="284"/>
        </pc:sldMkLst>
      </pc:sldChg>
      <pc:sldChg chg="modTransition">
        <pc:chgData name="Daniel Moulac" userId="c676f658d14a72be" providerId="LiveId" clId="{E5A16EC8-D6C5-43D8-89EF-9F10C18F62CF}" dt="2022-11-03T14:31:48.387" v="294"/>
        <pc:sldMkLst>
          <pc:docMk/>
          <pc:sldMk cId="1314563539" sldId="285"/>
        </pc:sldMkLst>
      </pc:sldChg>
      <pc:sldMasterChg chg="modTransition modSldLayout">
        <pc:chgData name="Daniel Moulac" userId="c676f658d14a72be" providerId="LiveId" clId="{E5A16EC8-D6C5-43D8-89EF-9F10C18F62CF}" dt="2022-11-03T14:31:48.387" v="294"/>
        <pc:sldMasterMkLst>
          <pc:docMk/>
          <pc:sldMasterMk cId="3023548610" sldId="2147483648"/>
        </pc:sldMasterMkLst>
        <pc:sldLayoutChg chg="modTransition">
          <pc:chgData name="Daniel Moulac" userId="c676f658d14a72be" providerId="LiveId" clId="{E5A16EC8-D6C5-43D8-89EF-9F10C18F62CF}" dt="2022-11-03T14:31:48.387" v="294"/>
          <pc:sldLayoutMkLst>
            <pc:docMk/>
            <pc:sldMasterMk cId="3023548610" sldId="2147483648"/>
            <pc:sldLayoutMk cId="1130073483" sldId="2147483649"/>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3734254844" sldId="2147483650"/>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2996273932" sldId="2147483651"/>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875785511" sldId="2147483652"/>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1168449245" sldId="2147483653"/>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502820531" sldId="2147483654"/>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1886693742" sldId="2147483655"/>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2368743394" sldId="2147483656"/>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3663785585" sldId="2147483657"/>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708776143" sldId="2147483658"/>
          </pc:sldLayoutMkLst>
        </pc:sldLayoutChg>
        <pc:sldLayoutChg chg="modTransition">
          <pc:chgData name="Daniel Moulac" userId="c676f658d14a72be" providerId="LiveId" clId="{E5A16EC8-D6C5-43D8-89EF-9F10C18F62CF}" dt="2022-11-03T14:31:48.387" v="294"/>
          <pc:sldLayoutMkLst>
            <pc:docMk/>
            <pc:sldMasterMk cId="3023548610" sldId="2147483648"/>
            <pc:sldLayoutMk cId="1963641157"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C8BB37-3F95-4E1C-B318-B62EAA5B77C6}" type="datetimeFigureOut">
              <a:rPr lang="fr-FR" smtClean="0"/>
              <a:t>03/11/2022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14C94D-6DEE-4E3A-A19D-7EF10C294D7C}" type="slidenum">
              <a:rPr lang="fr-FR" smtClean="0"/>
              <a:t>‹N°›</a:t>
            </a:fld>
            <a:endParaRPr lang="fr-FR"/>
          </a:p>
        </p:txBody>
      </p:sp>
    </p:spTree>
    <p:extLst>
      <p:ext uri="{BB962C8B-B14F-4D97-AF65-F5344CB8AC3E}">
        <p14:creationId xmlns:p14="http://schemas.microsoft.com/office/powerpoint/2010/main" val="805729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1877E1-663E-66FE-25E7-4EE0AA58D9F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37CD056-BDA2-C529-6717-54FAF449C0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8783AA8-F5CF-0029-E1BA-968DA21C1BEE}"/>
              </a:ext>
            </a:extLst>
          </p:cNvPr>
          <p:cNvSpPr>
            <a:spLocks noGrp="1"/>
          </p:cNvSpPr>
          <p:nvPr>
            <p:ph type="dt" sz="half" idx="10"/>
          </p:nvPr>
        </p:nvSpPr>
        <p:spPr/>
        <p:txBody>
          <a:bodyPr/>
          <a:lstStyle/>
          <a:p>
            <a:fld id="{06033D55-5BFF-4EF5-9D90-A5A6539259E8}" type="datetime1">
              <a:rPr lang="fr-FR" smtClean="0"/>
              <a:t>03/11/2022</a:t>
            </a:fld>
            <a:endParaRPr lang="fr-FR"/>
          </a:p>
        </p:txBody>
      </p:sp>
      <p:sp>
        <p:nvSpPr>
          <p:cNvPr id="5" name="Espace réservé du pied de page 4">
            <a:extLst>
              <a:ext uri="{FF2B5EF4-FFF2-40B4-BE49-F238E27FC236}">
                <a16:creationId xmlns:a16="http://schemas.microsoft.com/office/drawing/2014/main" id="{5E552846-BA37-C556-86E2-9CA9FEF0C179}"/>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1AA1BC94-CE88-2B5D-A199-E438115F67CE}"/>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113007348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2C4AAF-16BB-704F-A303-FC8568961D7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44DDF8-F282-32BE-4627-ECC0B4EA8EE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BBC622-6D46-B314-DC72-BCBF943B278D}"/>
              </a:ext>
            </a:extLst>
          </p:cNvPr>
          <p:cNvSpPr>
            <a:spLocks noGrp="1"/>
          </p:cNvSpPr>
          <p:nvPr>
            <p:ph type="dt" sz="half" idx="10"/>
          </p:nvPr>
        </p:nvSpPr>
        <p:spPr/>
        <p:txBody>
          <a:bodyPr/>
          <a:lstStyle/>
          <a:p>
            <a:fld id="{1774B5A0-8AD8-4D47-8DEF-82E36DB37142}" type="datetime1">
              <a:rPr lang="fr-FR" smtClean="0"/>
              <a:t>03/11/2022</a:t>
            </a:fld>
            <a:endParaRPr lang="fr-FR"/>
          </a:p>
        </p:txBody>
      </p:sp>
      <p:sp>
        <p:nvSpPr>
          <p:cNvPr id="5" name="Espace réservé du pied de page 4">
            <a:extLst>
              <a:ext uri="{FF2B5EF4-FFF2-40B4-BE49-F238E27FC236}">
                <a16:creationId xmlns:a16="http://schemas.microsoft.com/office/drawing/2014/main" id="{75EF3B68-7231-C4C3-5646-F4B7702D3D28}"/>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C6D1D05D-5FB8-1C85-0B3B-BD0107B25A6D}"/>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3734254844"/>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DC5C6D-963D-4C09-322D-82DAF20CD80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982CC10-D34E-5B8F-29CD-A6748CEF64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B0D306-EDD2-36FB-21A3-7A2C514DC791}"/>
              </a:ext>
            </a:extLst>
          </p:cNvPr>
          <p:cNvSpPr>
            <a:spLocks noGrp="1"/>
          </p:cNvSpPr>
          <p:nvPr>
            <p:ph type="dt" sz="half" idx="10"/>
          </p:nvPr>
        </p:nvSpPr>
        <p:spPr/>
        <p:txBody>
          <a:bodyPr/>
          <a:lstStyle/>
          <a:p>
            <a:fld id="{24F6F6C9-57D0-4C3A-8B49-9C54442D02FE}" type="datetime1">
              <a:rPr lang="fr-FR" smtClean="0"/>
              <a:t>03/11/2022</a:t>
            </a:fld>
            <a:endParaRPr lang="fr-FR"/>
          </a:p>
        </p:txBody>
      </p:sp>
      <p:sp>
        <p:nvSpPr>
          <p:cNvPr id="5" name="Espace réservé du pied de page 4">
            <a:extLst>
              <a:ext uri="{FF2B5EF4-FFF2-40B4-BE49-F238E27FC236}">
                <a16:creationId xmlns:a16="http://schemas.microsoft.com/office/drawing/2014/main" id="{59059E78-B259-B06B-2C5A-F9610EE70094}"/>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05B32FF-897D-54AD-A659-5B2068C38F0B}"/>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2996273932"/>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2EF79-A3B5-610E-7FE6-2236E070330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5D7ED19-15EF-FE69-2D7E-78FB1D4D8A5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A6DD31B-AD16-FAC9-735F-71005A417D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FF97F7A-353E-5760-F474-43216D3DE24E}"/>
              </a:ext>
            </a:extLst>
          </p:cNvPr>
          <p:cNvSpPr>
            <a:spLocks noGrp="1"/>
          </p:cNvSpPr>
          <p:nvPr>
            <p:ph type="dt" sz="half" idx="10"/>
          </p:nvPr>
        </p:nvSpPr>
        <p:spPr/>
        <p:txBody>
          <a:bodyPr/>
          <a:lstStyle/>
          <a:p>
            <a:fld id="{2F4C1439-377D-44F8-9F77-DD9277540B83}" type="datetime1">
              <a:rPr lang="fr-FR" smtClean="0"/>
              <a:t>03/11/2022</a:t>
            </a:fld>
            <a:endParaRPr lang="fr-FR"/>
          </a:p>
        </p:txBody>
      </p:sp>
      <p:sp>
        <p:nvSpPr>
          <p:cNvPr id="6" name="Espace réservé du pied de page 5">
            <a:extLst>
              <a:ext uri="{FF2B5EF4-FFF2-40B4-BE49-F238E27FC236}">
                <a16:creationId xmlns:a16="http://schemas.microsoft.com/office/drawing/2014/main" id="{C14A5F59-B20A-6E26-4928-E0D83547D025}"/>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537A464A-3E85-BB87-B5D1-1792A40C7440}"/>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875785511"/>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176C24-55FC-A52D-8934-84CF30BA5FF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F3D8A0-73F0-8D67-80BB-8D8434D306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C9F5156-F3E9-3C27-3544-1AE4E217420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3C21489-0C8E-BED5-0CFF-E485C6F07D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EC24527-A8A7-B72C-EAC9-53496477DCC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0DC361B-377F-93A0-2205-C10A34400912}"/>
              </a:ext>
            </a:extLst>
          </p:cNvPr>
          <p:cNvSpPr>
            <a:spLocks noGrp="1"/>
          </p:cNvSpPr>
          <p:nvPr>
            <p:ph type="dt" sz="half" idx="10"/>
          </p:nvPr>
        </p:nvSpPr>
        <p:spPr/>
        <p:txBody>
          <a:bodyPr/>
          <a:lstStyle/>
          <a:p>
            <a:fld id="{844D9CF6-7836-4B8E-B714-287ACAA18167}" type="datetime1">
              <a:rPr lang="fr-FR" smtClean="0"/>
              <a:t>03/11/2022</a:t>
            </a:fld>
            <a:endParaRPr lang="fr-FR"/>
          </a:p>
        </p:txBody>
      </p:sp>
      <p:sp>
        <p:nvSpPr>
          <p:cNvPr id="8" name="Espace réservé du pied de page 7">
            <a:extLst>
              <a:ext uri="{FF2B5EF4-FFF2-40B4-BE49-F238E27FC236}">
                <a16:creationId xmlns:a16="http://schemas.microsoft.com/office/drawing/2014/main" id="{48A399A4-802D-44A9-5F0F-3C2FD75BF8B7}"/>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DEF3B688-7863-99D6-A734-2F079A6A38A4}"/>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116844924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6BA745-98A5-B070-EC7B-F506448AEEA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99ADDE3-8420-5FB0-4132-9324431460EC}"/>
              </a:ext>
            </a:extLst>
          </p:cNvPr>
          <p:cNvSpPr>
            <a:spLocks noGrp="1"/>
          </p:cNvSpPr>
          <p:nvPr>
            <p:ph type="dt" sz="half" idx="10"/>
          </p:nvPr>
        </p:nvSpPr>
        <p:spPr/>
        <p:txBody>
          <a:bodyPr/>
          <a:lstStyle/>
          <a:p>
            <a:fld id="{41AAD5E8-E781-4370-A3EE-D345CC0AF3C8}" type="datetime1">
              <a:rPr lang="fr-FR" smtClean="0"/>
              <a:t>03/11/2022</a:t>
            </a:fld>
            <a:endParaRPr lang="fr-FR"/>
          </a:p>
        </p:txBody>
      </p:sp>
      <p:sp>
        <p:nvSpPr>
          <p:cNvPr id="4" name="Espace réservé du pied de page 3">
            <a:extLst>
              <a:ext uri="{FF2B5EF4-FFF2-40B4-BE49-F238E27FC236}">
                <a16:creationId xmlns:a16="http://schemas.microsoft.com/office/drawing/2014/main" id="{CD15AEE8-AB30-8DB2-F8C6-8E157710A758}"/>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4AB1B04F-2FE4-467B-BC24-0A4C9FE57793}"/>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502820531"/>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91801A2-58FB-7EFC-78ED-13789FDE38A0}"/>
              </a:ext>
            </a:extLst>
          </p:cNvPr>
          <p:cNvSpPr>
            <a:spLocks noGrp="1"/>
          </p:cNvSpPr>
          <p:nvPr>
            <p:ph type="dt" sz="half" idx="10"/>
          </p:nvPr>
        </p:nvSpPr>
        <p:spPr/>
        <p:txBody>
          <a:bodyPr/>
          <a:lstStyle/>
          <a:p>
            <a:fld id="{409907BE-A43D-498E-9BDE-A1F9ECA13D9C}" type="datetime1">
              <a:rPr lang="fr-FR" smtClean="0"/>
              <a:t>03/11/2022</a:t>
            </a:fld>
            <a:endParaRPr lang="fr-FR"/>
          </a:p>
        </p:txBody>
      </p:sp>
      <p:sp>
        <p:nvSpPr>
          <p:cNvPr id="3" name="Espace réservé du pied de page 2">
            <a:extLst>
              <a:ext uri="{FF2B5EF4-FFF2-40B4-BE49-F238E27FC236}">
                <a16:creationId xmlns:a16="http://schemas.microsoft.com/office/drawing/2014/main" id="{6A739856-4D28-179A-7A8F-383F282BB244}"/>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C21C4FB-D702-7549-6057-A05EA66D8B33}"/>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1886693742"/>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670299-DDA3-F507-9476-DF2482E541A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1EC0CDD-8EC2-0468-6EC0-1D8E5F8A99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E81B484-F88E-328C-9C0A-50F9C625AE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94A5ED2-244A-E18A-101F-994BD0B7CD5C}"/>
              </a:ext>
            </a:extLst>
          </p:cNvPr>
          <p:cNvSpPr>
            <a:spLocks noGrp="1"/>
          </p:cNvSpPr>
          <p:nvPr>
            <p:ph type="dt" sz="half" idx="10"/>
          </p:nvPr>
        </p:nvSpPr>
        <p:spPr/>
        <p:txBody>
          <a:bodyPr/>
          <a:lstStyle/>
          <a:p>
            <a:fld id="{BFAC68DC-1BC8-4089-80CF-63BE9E4CF83A}" type="datetime1">
              <a:rPr lang="fr-FR" smtClean="0"/>
              <a:t>03/11/2022</a:t>
            </a:fld>
            <a:endParaRPr lang="fr-FR"/>
          </a:p>
        </p:txBody>
      </p:sp>
      <p:sp>
        <p:nvSpPr>
          <p:cNvPr id="6" name="Espace réservé du pied de page 5">
            <a:extLst>
              <a:ext uri="{FF2B5EF4-FFF2-40B4-BE49-F238E27FC236}">
                <a16:creationId xmlns:a16="http://schemas.microsoft.com/office/drawing/2014/main" id="{5A78B963-92A8-4BF1-062D-A6DA73FB6CEF}"/>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90CD7C3B-A54F-CE88-78C7-FD32A6F77682}"/>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2368743394"/>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8105A4-9E24-90B6-7F69-DCC53F36367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0846C91-5BF4-7417-B1C9-D2A5722BC5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19BB9B6-296F-8FF3-98B4-A4B2B42541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A8B6030-07A6-4F8C-1228-412C2FD3DF11}"/>
              </a:ext>
            </a:extLst>
          </p:cNvPr>
          <p:cNvSpPr>
            <a:spLocks noGrp="1"/>
          </p:cNvSpPr>
          <p:nvPr>
            <p:ph type="dt" sz="half" idx="10"/>
          </p:nvPr>
        </p:nvSpPr>
        <p:spPr/>
        <p:txBody>
          <a:bodyPr/>
          <a:lstStyle/>
          <a:p>
            <a:fld id="{92ABFA62-F856-4DC6-B891-84F9003E738D}" type="datetime1">
              <a:rPr lang="fr-FR" smtClean="0"/>
              <a:t>03/11/2022</a:t>
            </a:fld>
            <a:endParaRPr lang="fr-FR"/>
          </a:p>
        </p:txBody>
      </p:sp>
      <p:sp>
        <p:nvSpPr>
          <p:cNvPr id="6" name="Espace réservé du pied de page 5">
            <a:extLst>
              <a:ext uri="{FF2B5EF4-FFF2-40B4-BE49-F238E27FC236}">
                <a16:creationId xmlns:a16="http://schemas.microsoft.com/office/drawing/2014/main" id="{5DEBF593-370F-112C-44C5-B51F99D2CB3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E7570A5A-ECE6-4E95-D6A1-8F149E89E13F}"/>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366378558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CBD5A8-DBD8-47A1-9279-75AD9E8EACE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10FB0A4-401B-B10F-6B26-35FBF51F617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98099A-5157-E6D8-B4C6-C3A797E0E738}"/>
              </a:ext>
            </a:extLst>
          </p:cNvPr>
          <p:cNvSpPr>
            <a:spLocks noGrp="1"/>
          </p:cNvSpPr>
          <p:nvPr>
            <p:ph type="dt" sz="half" idx="10"/>
          </p:nvPr>
        </p:nvSpPr>
        <p:spPr/>
        <p:txBody>
          <a:bodyPr/>
          <a:lstStyle/>
          <a:p>
            <a:fld id="{B930DCF1-825B-4871-8983-1997676AA1FE}" type="datetime1">
              <a:rPr lang="fr-FR" smtClean="0"/>
              <a:t>03/11/2022</a:t>
            </a:fld>
            <a:endParaRPr lang="fr-FR"/>
          </a:p>
        </p:txBody>
      </p:sp>
      <p:sp>
        <p:nvSpPr>
          <p:cNvPr id="5" name="Espace réservé du pied de page 4">
            <a:extLst>
              <a:ext uri="{FF2B5EF4-FFF2-40B4-BE49-F238E27FC236}">
                <a16:creationId xmlns:a16="http://schemas.microsoft.com/office/drawing/2014/main" id="{DD5C3C26-9B95-AFA7-4780-703F68839F5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DA998D2-386D-3486-0935-CADDB3D85F6F}"/>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70877614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B26A638-84D6-2051-9D45-BD64DA19DAC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5E9754E-E98A-41FC-AA94-6B0E95E7865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EC0860F-AA90-4181-EA49-88A08BE44055}"/>
              </a:ext>
            </a:extLst>
          </p:cNvPr>
          <p:cNvSpPr>
            <a:spLocks noGrp="1"/>
          </p:cNvSpPr>
          <p:nvPr>
            <p:ph type="dt" sz="half" idx="10"/>
          </p:nvPr>
        </p:nvSpPr>
        <p:spPr/>
        <p:txBody>
          <a:bodyPr/>
          <a:lstStyle/>
          <a:p>
            <a:fld id="{A8933093-82FE-44A9-9971-161C41138C74}" type="datetime1">
              <a:rPr lang="fr-FR" smtClean="0"/>
              <a:t>03/11/2022</a:t>
            </a:fld>
            <a:endParaRPr lang="fr-FR"/>
          </a:p>
        </p:txBody>
      </p:sp>
      <p:sp>
        <p:nvSpPr>
          <p:cNvPr id="5" name="Espace réservé du pied de page 4">
            <a:extLst>
              <a:ext uri="{FF2B5EF4-FFF2-40B4-BE49-F238E27FC236}">
                <a16:creationId xmlns:a16="http://schemas.microsoft.com/office/drawing/2014/main" id="{73786C7C-68F4-B64C-BEBB-1BBC7213454F}"/>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480B717B-95BE-4877-907D-1D627F958288}"/>
              </a:ext>
            </a:extLst>
          </p:cNvPr>
          <p:cNvSpPr>
            <a:spLocks noGrp="1"/>
          </p:cNvSpPr>
          <p:nvPr>
            <p:ph type="sldNum" sz="quarter" idx="12"/>
          </p:nvPr>
        </p:nvSpPr>
        <p:spPr/>
        <p:txBody>
          <a:bodyPr/>
          <a:lstStyle/>
          <a:p>
            <a:fld id="{29CB8F42-9A4C-413F-97CA-4326AE70F274}" type="slidenum">
              <a:rPr lang="fr-FR" smtClean="0"/>
              <a:t>‹N°›</a:t>
            </a:fld>
            <a:endParaRPr lang="fr-FR"/>
          </a:p>
        </p:txBody>
      </p:sp>
    </p:spTree>
    <p:extLst>
      <p:ext uri="{BB962C8B-B14F-4D97-AF65-F5344CB8AC3E}">
        <p14:creationId xmlns:p14="http://schemas.microsoft.com/office/powerpoint/2010/main" val="1963641157"/>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41E93EE-A8EB-BC8E-1266-F35FB67C93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3065485-8E58-F66B-CDF1-A006DED131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E70BEA-BFC1-2E85-5BF8-640EE0BBAF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7A0D96-1211-457F-95EB-D6E2119A2B0E}" type="datetime1">
              <a:rPr lang="fr-FR" smtClean="0"/>
              <a:t>03/11/2022</a:t>
            </a:fld>
            <a:endParaRPr lang="fr-FR"/>
          </a:p>
        </p:txBody>
      </p:sp>
      <p:sp>
        <p:nvSpPr>
          <p:cNvPr id="5" name="Espace réservé du pied de page 4">
            <a:extLst>
              <a:ext uri="{FF2B5EF4-FFF2-40B4-BE49-F238E27FC236}">
                <a16:creationId xmlns:a16="http://schemas.microsoft.com/office/drawing/2014/main" id="{F76F7950-5DDC-953D-1F7F-AEB25D2BEA3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03E17810-862E-6376-C36D-EB951E6BEE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B8F42-9A4C-413F-97CA-4326AE70F274}" type="slidenum">
              <a:rPr lang="fr-FR" smtClean="0"/>
              <a:t>‹N°›</a:t>
            </a:fld>
            <a:endParaRPr lang="fr-FR"/>
          </a:p>
        </p:txBody>
      </p:sp>
    </p:spTree>
    <p:extLst>
      <p:ext uri="{BB962C8B-B14F-4D97-AF65-F5344CB8AC3E}">
        <p14:creationId xmlns:p14="http://schemas.microsoft.com/office/powerpoint/2010/main" val="30235486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eau, extérieur, ciel, rivière&#10;&#10;Description générée automatiquement">
            <a:extLst>
              <a:ext uri="{FF2B5EF4-FFF2-40B4-BE49-F238E27FC236}">
                <a16:creationId xmlns:a16="http://schemas.microsoft.com/office/drawing/2014/main" id="{44635E8C-41C3-96DC-8725-28CA0E423F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2296" y="848139"/>
            <a:ext cx="8415130" cy="5314121"/>
          </a:xfrm>
          <a:prstGeom prst="rect">
            <a:avLst/>
          </a:prstGeom>
          <a:ln w="50800" cmpd="dbl">
            <a:solidFill>
              <a:schemeClr val="accent2"/>
            </a:solidFill>
          </a:ln>
        </p:spPr>
      </p:pic>
      <p:sp>
        <p:nvSpPr>
          <p:cNvPr id="6" name="Espace réservé de la date 5">
            <a:extLst>
              <a:ext uri="{FF2B5EF4-FFF2-40B4-BE49-F238E27FC236}">
                <a16:creationId xmlns:a16="http://schemas.microsoft.com/office/drawing/2014/main" id="{01372D79-9FEB-F745-D72B-3CFF550A7621}"/>
              </a:ext>
            </a:extLst>
          </p:cNvPr>
          <p:cNvSpPr>
            <a:spLocks noGrp="1"/>
          </p:cNvSpPr>
          <p:nvPr>
            <p:ph type="dt" sz="half" idx="10"/>
          </p:nvPr>
        </p:nvSpPr>
        <p:spPr/>
        <p:txBody>
          <a:bodyPr/>
          <a:lstStyle/>
          <a:p>
            <a:fld id="{B0FECD6A-DC91-49AE-AF0C-A7E951C4E45A}" type="datetime1">
              <a:rPr lang="fr-FR" smtClean="0"/>
              <a:t>03/11/2022</a:t>
            </a:fld>
            <a:endParaRPr lang="fr-FR"/>
          </a:p>
        </p:txBody>
      </p:sp>
      <p:sp>
        <p:nvSpPr>
          <p:cNvPr id="7" name="Espace réservé du pied de page 6">
            <a:extLst>
              <a:ext uri="{FF2B5EF4-FFF2-40B4-BE49-F238E27FC236}">
                <a16:creationId xmlns:a16="http://schemas.microsoft.com/office/drawing/2014/main" id="{70DF83BE-314E-CE44-B29D-367EDD6EBA72}"/>
              </a:ext>
            </a:extLst>
          </p:cNvPr>
          <p:cNvSpPr>
            <a:spLocks noGrp="1"/>
          </p:cNvSpPr>
          <p:nvPr>
            <p:ph type="ftr" sz="quarter" idx="11"/>
          </p:nvPr>
        </p:nvSpPr>
        <p:spPr/>
        <p:txBody>
          <a:bodyPr/>
          <a:lstStyle/>
          <a:p>
            <a:r>
              <a:rPr lang="fr-FR"/>
              <a:t>Lorient 2022</a:t>
            </a:r>
          </a:p>
        </p:txBody>
      </p:sp>
      <p:sp>
        <p:nvSpPr>
          <p:cNvPr id="8" name="Espace réservé du numéro de diapositive 7">
            <a:extLst>
              <a:ext uri="{FF2B5EF4-FFF2-40B4-BE49-F238E27FC236}">
                <a16:creationId xmlns:a16="http://schemas.microsoft.com/office/drawing/2014/main" id="{C4240253-EE73-3D2F-0299-A5F0F1D92EDF}"/>
              </a:ext>
            </a:extLst>
          </p:cNvPr>
          <p:cNvSpPr>
            <a:spLocks noGrp="1"/>
          </p:cNvSpPr>
          <p:nvPr>
            <p:ph type="sldNum" sz="quarter" idx="12"/>
          </p:nvPr>
        </p:nvSpPr>
        <p:spPr/>
        <p:txBody>
          <a:bodyPr/>
          <a:lstStyle/>
          <a:p>
            <a:fld id="{29CB8F42-9A4C-413F-97CA-4326AE70F274}" type="slidenum">
              <a:rPr lang="fr-FR" smtClean="0"/>
              <a:t>1</a:t>
            </a:fld>
            <a:endParaRPr lang="fr-FR"/>
          </a:p>
        </p:txBody>
      </p:sp>
      <p:sp>
        <p:nvSpPr>
          <p:cNvPr id="11" name="ZoneTexte 10">
            <a:extLst>
              <a:ext uri="{FF2B5EF4-FFF2-40B4-BE49-F238E27FC236}">
                <a16:creationId xmlns:a16="http://schemas.microsoft.com/office/drawing/2014/main" id="{934E2BA6-C536-C91B-56C3-2B42FC72E4F1}"/>
              </a:ext>
            </a:extLst>
          </p:cNvPr>
          <p:cNvSpPr txBox="1"/>
          <p:nvPr/>
        </p:nvSpPr>
        <p:spPr>
          <a:xfrm>
            <a:off x="10389704" y="3765424"/>
            <a:ext cx="2236304" cy="707886"/>
          </a:xfrm>
          <a:prstGeom prst="rect">
            <a:avLst/>
          </a:prstGeom>
          <a:noFill/>
        </p:spPr>
        <p:txBody>
          <a:bodyPr wrap="square">
            <a:spAutoFit/>
          </a:bodyPr>
          <a:lstStyle/>
          <a:p>
            <a:r>
              <a:rPr lang="fr-FR" sz="2000" b="1" i="1" dirty="0">
                <a:solidFill>
                  <a:schemeClr val="bg1"/>
                </a:solidFill>
              </a:rPr>
              <a:t>Le centre historique.</a:t>
            </a:r>
          </a:p>
        </p:txBody>
      </p:sp>
      <p:sp>
        <p:nvSpPr>
          <p:cNvPr id="13" name="ZoneTexte 12">
            <a:extLst>
              <a:ext uri="{FF2B5EF4-FFF2-40B4-BE49-F238E27FC236}">
                <a16:creationId xmlns:a16="http://schemas.microsoft.com/office/drawing/2014/main" id="{18E8D340-5A50-37E8-6D7F-055F9BA9784D}"/>
              </a:ext>
            </a:extLst>
          </p:cNvPr>
          <p:cNvSpPr txBox="1"/>
          <p:nvPr/>
        </p:nvSpPr>
        <p:spPr>
          <a:xfrm>
            <a:off x="3225398" y="202976"/>
            <a:ext cx="8415130" cy="461665"/>
          </a:xfrm>
          <a:prstGeom prst="rect">
            <a:avLst/>
          </a:prstGeom>
          <a:noFill/>
        </p:spPr>
        <p:txBody>
          <a:bodyPr wrap="square" rtlCol="0">
            <a:spAutoFit/>
          </a:bodyPr>
          <a:lstStyle/>
          <a:p>
            <a:r>
              <a:rPr lang="fr-FR" sz="2400" b="1" i="1" dirty="0">
                <a:solidFill>
                  <a:schemeClr val="bg1"/>
                </a:solidFill>
              </a:rPr>
              <a:t>Lorient Vous propose La Ville De Bayonne</a:t>
            </a:r>
          </a:p>
        </p:txBody>
      </p:sp>
    </p:spTree>
    <p:extLst>
      <p:ext uri="{BB962C8B-B14F-4D97-AF65-F5344CB8AC3E}">
        <p14:creationId xmlns:p14="http://schemas.microsoft.com/office/powerpoint/2010/main" val="597840278"/>
      </p:ext>
    </p:extLst>
  </p:cSld>
  <p:clrMapOvr>
    <a:masterClrMapping/>
  </p:clrMapOvr>
  <mc:AlternateContent xmlns:mc="http://schemas.openxmlformats.org/markup-compatibility/2006">
    <mc:Choice xmlns:p14="http://schemas.microsoft.com/office/powerpoint/2010/main" Requires="p14">
      <p:transition spd="slow" p14:dur="5000" advClick="0" advTm="16000">
        <p:random/>
        <p:sndAc>
          <p:stSnd loop="1">
            <p:snd r:embed="rId2" name="Fêtes de Bayonne 2022  Hegoak par les festayres et Anne Etchegoyen à l'ouverture.wav"/>
          </p:stSnd>
        </p:sndAc>
      </p:transition>
    </mc:Choice>
    <mc:Fallback>
      <p:transition spd="slow" advClick="0" advTm="16000">
        <p:random/>
        <p:sndAc>
          <p:stSnd loop="1">
            <p:snd r:embed="rId2" name="Fêtes de Bayonne 2022  Hegoak par les festayres et Anne Etchegoyen à l'ouvertu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607496E-9550-4244-4213-727533EF7604}"/>
              </a:ext>
            </a:extLst>
          </p:cNvPr>
          <p:cNvSpPr>
            <a:spLocks noGrp="1"/>
          </p:cNvSpPr>
          <p:nvPr>
            <p:ph type="dt" sz="half" idx="10"/>
          </p:nvPr>
        </p:nvSpPr>
        <p:spPr/>
        <p:txBody>
          <a:bodyPr/>
          <a:lstStyle/>
          <a:p>
            <a:fld id="{674591B8-60DF-4E3C-9605-1E618D673FF8}" type="datetime1">
              <a:rPr lang="fr-FR" smtClean="0"/>
              <a:t>03/11/2022</a:t>
            </a:fld>
            <a:endParaRPr lang="fr-FR"/>
          </a:p>
        </p:txBody>
      </p:sp>
      <p:sp>
        <p:nvSpPr>
          <p:cNvPr id="3" name="Espace réservé du pied de page 2">
            <a:extLst>
              <a:ext uri="{FF2B5EF4-FFF2-40B4-BE49-F238E27FC236}">
                <a16:creationId xmlns:a16="http://schemas.microsoft.com/office/drawing/2014/main" id="{73E389B8-D524-F788-A71A-8D00BCD917A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5F00BF3-F15C-2866-DC7C-3F15141CB39D}"/>
              </a:ext>
            </a:extLst>
          </p:cNvPr>
          <p:cNvSpPr>
            <a:spLocks noGrp="1"/>
          </p:cNvSpPr>
          <p:nvPr>
            <p:ph type="sldNum" sz="quarter" idx="12"/>
          </p:nvPr>
        </p:nvSpPr>
        <p:spPr/>
        <p:txBody>
          <a:bodyPr/>
          <a:lstStyle/>
          <a:p>
            <a:fld id="{29CB8F42-9A4C-413F-97CA-4326AE70F274}" type="slidenum">
              <a:rPr lang="fr-FR" smtClean="0"/>
              <a:t>2</a:t>
            </a:fld>
            <a:endParaRPr lang="fr-FR"/>
          </a:p>
        </p:txBody>
      </p:sp>
      <p:sp>
        <p:nvSpPr>
          <p:cNvPr id="5" name="Rectangle 4">
            <a:extLst>
              <a:ext uri="{FF2B5EF4-FFF2-40B4-BE49-F238E27FC236}">
                <a16:creationId xmlns:a16="http://schemas.microsoft.com/office/drawing/2014/main" id="{3369F4FC-BEE7-81C2-9F58-1B0F3A7E340D}"/>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Bayonne est une ville du Pays basque, région du sud-ouest de la France. Elle est située au confluent de la Nive et de l'Adour. Le quartier historique du Grand Bayonne se caractérise par ses rues médiévales étroites. C'est là que se dressent la cathédrale gothique Notre-Dame (ou Sainte-Marie), avec son cloître du XIIIe siècle, et le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Château-Vieux</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De l'autre côté de la Nive, dans le quartier du Petit Bayonne, se trouve le musée basque et de l'Histoire de Bayonne, dédié aux arts, à l'artisanat et aux traditions de la région</a:t>
            </a:r>
          </a:p>
        </p:txBody>
      </p:sp>
    </p:spTree>
    <p:extLst>
      <p:ext uri="{BB962C8B-B14F-4D97-AF65-F5344CB8AC3E}">
        <p14:creationId xmlns:p14="http://schemas.microsoft.com/office/powerpoint/2010/main" val="1721796309"/>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1117B17-9452-3967-D240-46D291BD5639}"/>
              </a:ext>
            </a:extLst>
          </p:cNvPr>
          <p:cNvSpPr>
            <a:spLocks noGrp="1"/>
          </p:cNvSpPr>
          <p:nvPr>
            <p:ph type="dt" sz="half" idx="10"/>
          </p:nvPr>
        </p:nvSpPr>
        <p:spPr/>
        <p:txBody>
          <a:bodyPr/>
          <a:lstStyle/>
          <a:p>
            <a:fld id="{350046B1-4299-4B14-93D3-275CB40E0344}" type="datetime1">
              <a:rPr lang="fr-FR" smtClean="0"/>
              <a:t>03/11/2022</a:t>
            </a:fld>
            <a:endParaRPr lang="fr-FR"/>
          </a:p>
        </p:txBody>
      </p:sp>
      <p:sp>
        <p:nvSpPr>
          <p:cNvPr id="3" name="Espace réservé du pied de page 2">
            <a:extLst>
              <a:ext uri="{FF2B5EF4-FFF2-40B4-BE49-F238E27FC236}">
                <a16:creationId xmlns:a16="http://schemas.microsoft.com/office/drawing/2014/main" id="{8E55B4CF-D571-174F-B69F-741EC3030C9F}"/>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5458F6A-1613-D29D-088A-98D8D1858BC0}"/>
              </a:ext>
            </a:extLst>
          </p:cNvPr>
          <p:cNvSpPr>
            <a:spLocks noGrp="1"/>
          </p:cNvSpPr>
          <p:nvPr>
            <p:ph type="sldNum" sz="quarter" idx="12"/>
          </p:nvPr>
        </p:nvSpPr>
        <p:spPr/>
        <p:txBody>
          <a:bodyPr/>
          <a:lstStyle/>
          <a:p>
            <a:fld id="{29CB8F42-9A4C-413F-97CA-4326AE70F274}" type="slidenum">
              <a:rPr lang="fr-FR" smtClean="0"/>
              <a:t>3</a:t>
            </a:fld>
            <a:endParaRPr lang="fr-FR"/>
          </a:p>
        </p:txBody>
      </p:sp>
      <p:pic>
        <p:nvPicPr>
          <p:cNvPr id="6" name="Image 5" descr="Une image contenant ciel, extérieur, eau, rivière&#10;&#10;Description générée automatiquement">
            <a:extLst>
              <a:ext uri="{FF2B5EF4-FFF2-40B4-BE49-F238E27FC236}">
                <a16:creationId xmlns:a16="http://schemas.microsoft.com/office/drawing/2014/main" id="{45AF09C7-E913-3A03-F559-928A6D5C80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9775" y="636105"/>
            <a:ext cx="8640416" cy="5618922"/>
          </a:xfrm>
          <a:prstGeom prst="rect">
            <a:avLst/>
          </a:prstGeom>
          <a:ln w="50800" cmpd="dbl">
            <a:solidFill>
              <a:schemeClr val="accent2"/>
            </a:solidFill>
          </a:ln>
        </p:spPr>
      </p:pic>
      <p:sp>
        <p:nvSpPr>
          <p:cNvPr id="7" name="ZoneTexte 6">
            <a:extLst>
              <a:ext uri="{FF2B5EF4-FFF2-40B4-BE49-F238E27FC236}">
                <a16:creationId xmlns:a16="http://schemas.microsoft.com/office/drawing/2014/main" id="{1CE342B4-0069-3653-5003-ADDB6987624C}"/>
              </a:ext>
            </a:extLst>
          </p:cNvPr>
          <p:cNvSpPr txBox="1"/>
          <p:nvPr/>
        </p:nvSpPr>
        <p:spPr>
          <a:xfrm>
            <a:off x="2209800" y="185334"/>
            <a:ext cx="8133521" cy="400110"/>
          </a:xfrm>
          <a:prstGeom prst="rect">
            <a:avLst/>
          </a:prstGeom>
          <a:noFill/>
        </p:spPr>
        <p:txBody>
          <a:bodyPr wrap="square" rtlCol="0">
            <a:spAutoFit/>
          </a:bodyPr>
          <a:lstStyle/>
          <a:p>
            <a:r>
              <a:rPr lang="fr-FR" sz="2000" b="1" i="1" dirty="0">
                <a:solidFill>
                  <a:schemeClr val="bg1"/>
                </a:solidFill>
              </a:rPr>
              <a:t>La confluence de l'Adour et de la Nive depuis la rive droite de l'Adour.</a:t>
            </a:r>
          </a:p>
        </p:txBody>
      </p:sp>
    </p:spTree>
    <p:extLst>
      <p:ext uri="{BB962C8B-B14F-4D97-AF65-F5344CB8AC3E}">
        <p14:creationId xmlns:p14="http://schemas.microsoft.com/office/powerpoint/2010/main" val="3991001250"/>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8AC649F-B788-6881-5D35-5E4B8A368C9A}"/>
              </a:ext>
            </a:extLst>
          </p:cNvPr>
          <p:cNvSpPr>
            <a:spLocks noGrp="1"/>
          </p:cNvSpPr>
          <p:nvPr>
            <p:ph type="dt" sz="half" idx="10"/>
          </p:nvPr>
        </p:nvSpPr>
        <p:spPr/>
        <p:txBody>
          <a:bodyPr/>
          <a:lstStyle/>
          <a:p>
            <a:fld id="{82960266-46A3-4970-9EFB-71913D675DE1}" type="datetime1">
              <a:rPr lang="fr-FR" smtClean="0"/>
              <a:t>03/11/2022</a:t>
            </a:fld>
            <a:endParaRPr lang="fr-FR"/>
          </a:p>
        </p:txBody>
      </p:sp>
      <p:sp>
        <p:nvSpPr>
          <p:cNvPr id="3" name="Espace réservé du pied de page 2">
            <a:extLst>
              <a:ext uri="{FF2B5EF4-FFF2-40B4-BE49-F238E27FC236}">
                <a16:creationId xmlns:a16="http://schemas.microsoft.com/office/drawing/2014/main" id="{C1DF66C8-8906-7DB9-B7E9-A6A50215A89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4C9E66B-4CA7-0C74-CBA3-C6DADB5020EF}"/>
              </a:ext>
            </a:extLst>
          </p:cNvPr>
          <p:cNvSpPr>
            <a:spLocks noGrp="1"/>
          </p:cNvSpPr>
          <p:nvPr>
            <p:ph type="sldNum" sz="quarter" idx="12"/>
          </p:nvPr>
        </p:nvSpPr>
        <p:spPr/>
        <p:txBody>
          <a:bodyPr/>
          <a:lstStyle/>
          <a:p>
            <a:fld id="{29CB8F42-9A4C-413F-97CA-4326AE70F274}" type="slidenum">
              <a:rPr lang="fr-FR" smtClean="0"/>
              <a:t>4</a:t>
            </a:fld>
            <a:endParaRPr lang="fr-FR"/>
          </a:p>
        </p:txBody>
      </p:sp>
      <p:pic>
        <p:nvPicPr>
          <p:cNvPr id="6" name="Image 5" descr="Une image contenant extérieur, eau, pont, bâtiment&#10;&#10;Description générée automatiquement">
            <a:extLst>
              <a:ext uri="{FF2B5EF4-FFF2-40B4-BE49-F238E27FC236}">
                <a16:creationId xmlns:a16="http://schemas.microsoft.com/office/drawing/2014/main" id="{21BB8B4D-B1D6-A5A3-EB53-60E7563127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09800" y="626165"/>
            <a:ext cx="7699512" cy="5605670"/>
          </a:xfrm>
          <a:prstGeom prst="rect">
            <a:avLst/>
          </a:prstGeom>
          <a:ln w="50800" cmpd="dbl">
            <a:solidFill>
              <a:schemeClr val="accent2"/>
            </a:solidFill>
          </a:ln>
        </p:spPr>
      </p:pic>
      <p:sp>
        <p:nvSpPr>
          <p:cNvPr id="7" name="ZoneTexte 6">
            <a:extLst>
              <a:ext uri="{FF2B5EF4-FFF2-40B4-BE49-F238E27FC236}">
                <a16:creationId xmlns:a16="http://schemas.microsoft.com/office/drawing/2014/main" id="{B39B8935-B97B-8227-0940-260615D517E3}"/>
              </a:ext>
            </a:extLst>
          </p:cNvPr>
          <p:cNvSpPr txBox="1"/>
          <p:nvPr/>
        </p:nvSpPr>
        <p:spPr>
          <a:xfrm>
            <a:off x="4333462" y="174349"/>
            <a:ext cx="4479234" cy="400110"/>
          </a:xfrm>
          <a:prstGeom prst="rect">
            <a:avLst/>
          </a:prstGeom>
          <a:noFill/>
        </p:spPr>
        <p:txBody>
          <a:bodyPr wrap="square" rtlCol="0">
            <a:spAutoFit/>
          </a:bodyPr>
          <a:lstStyle/>
          <a:p>
            <a:r>
              <a:rPr lang="fr-FR" sz="2000" b="1" i="1" dirty="0">
                <a:solidFill>
                  <a:schemeClr val="bg1"/>
                </a:solidFill>
              </a:rPr>
              <a:t>Le pont Saint-Esprit, sur l'Adour.</a:t>
            </a:r>
          </a:p>
        </p:txBody>
      </p:sp>
    </p:spTree>
    <p:extLst>
      <p:ext uri="{BB962C8B-B14F-4D97-AF65-F5344CB8AC3E}">
        <p14:creationId xmlns:p14="http://schemas.microsoft.com/office/powerpoint/2010/main" val="2738888830"/>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96EF09-1830-0193-024C-A39AACEA4A22}"/>
              </a:ext>
            </a:extLst>
          </p:cNvPr>
          <p:cNvSpPr>
            <a:spLocks noGrp="1"/>
          </p:cNvSpPr>
          <p:nvPr>
            <p:ph type="dt" sz="half" idx="10"/>
          </p:nvPr>
        </p:nvSpPr>
        <p:spPr/>
        <p:txBody>
          <a:bodyPr/>
          <a:lstStyle/>
          <a:p>
            <a:fld id="{B203DE7B-D651-4145-8058-0E05B3F62E71}" type="datetime1">
              <a:rPr lang="fr-FR" smtClean="0"/>
              <a:t>03/11/2022</a:t>
            </a:fld>
            <a:endParaRPr lang="fr-FR"/>
          </a:p>
        </p:txBody>
      </p:sp>
      <p:sp>
        <p:nvSpPr>
          <p:cNvPr id="3" name="Espace réservé du pied de page 2">
            <a:extLst>
              <a:ext uri="{FF2B5EF4-FFF2-40B4-BE49-F238E27FC236}">
                <a16:creationId xmlns:a16="http://schemas.microsoft.com/office/drawing/2014/main" id="{A841DD77-CF46-6734-A9D4-33CA98B61942}"/>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3EC3961-1C55-47F0-3111-D8100B52B675}"/>
              </a:ext>
            </a:extLst>
          </p:cNvPr>
          <p:cNvSpPr>
            <a:spLocks noGrp="1"/>
          </p:cNvSpPr>
          <p:nvPr>
            <p:ph type="sldNum" sz="quarter" idx="12"/>
          </p:nvPr>
        </p:nvSpPr>
        <p:spPr/>
        <p:txBody>
          <a:bodyPr/>
          <a:lstStyle/>
          <a:p>
            <a:fld id="{29CB8F42-9A4C-413F-97CA-4326AE70F274}" type="slidenum">
              <a:rPr lang="fr-FR" smtClean="0"/>
              <a:t>5</a:t>
            </a:fld>
            <a:endParaRPr lang="fr-FR"/>
          </a:p>
        </p:txBody>
      </p:sp>
      <p:pic>
        <p:nvPicPr>
          <p:cNvPr id="6" name="Image 5" descr="Une image contenant eau, extérieur, ciel, bateau&#10;&#10;Description générée automatiquement">
            <a:extLst>
              <a:ext uri="{FF2B5EF4-FFF2-40B4-BE49-F238E27FC236}">
                <a16:creationId xmlns:a16="http://schemas.microsoft.com/office/drawing/2014/main" id="{AD0942F8-31DE-A791-53E0-298C045A9A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9774" y="649356"/>
            <a:ext cx="8693426" cy="5499653"/>
          </a:xfrm>
          <a:prstGeom prst="rect">
            <a:avLst/>
          </a:prstGeom>
          <a:ln w="50800" cmpd="dbl">
            <a:solidFill>
              <a:schemeClr val="accent2"/>
            </a:solidFill>
          </a:ln>
        </p:spPr>
      </p:pic>
      <p:sp>
        <p:nvSpPr>
          <p:cNvPr id="7" name="ZoneTexte 6">
            <a:extLst>
              <a:ext uri="{FF2B5EF4-FFF2-40B4-BE49-F238E27FC236}">
                <a16:creationId xmlns:a16="http://schemas.microsoft.com/office/drawing/2014/main" id="{F1AD224E-DDE9-EF66-6687-43E8AC777F7F}"/>
              </a:ext>
            </a:extLst>
          </p:cNvPr>
          <p:cNvSpPr txBox="1"/>
          <p:nvPr/>
        </p:nvSpPr>
        <p:spPr>
          <a:xfrm>
            <a:off x="4187687" y="234061"/>
            <a:ext cx="5420140" cy="400110"/>
          </a:xfrm>
          <a:prstGeom prst="rect">
            <a:avLst/>
          </a:prstGeom>
          <a:noFill/>
        </p:spPr>
        <p:txBody>
          <a:bodyPr wrap="square" rtlCol="0">
            <a:spAutoFit/>
          </a:bodyPr>
          <a:lstStyle/>
          <a:p>
            <a:r>
              <a:rPr lang="fr-FR" sz="2000" b="1" i="1" dirty="0">
                <a:solidFill>
                  <a:schemeClr val="bg1"/>
                </a:solidFill>
              </a:rPr>
              <a:t>La Nive, vue du pont du Labourd.</a:t>
            </a:r>
          </a:p>
        </p:txBody>
      </p:sp>
    </p:spTree>
    <p:extLst>
      <p:ext uri="{BB962C8B-B14F-4D97-AF65-F5344CB8AC3E}">
        <p14:creationId xmlns:p14="http://schemas.microsoft.com/office/powerpoint/2010/main" val="300723870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0061C74-9720-EB3B-E281-98930ABD62E9}"/>
              </a:ext>
            </a:extLst>
          </p:cNvPr>
          <p:cNvSpPr>
            <a:spLocks noGrp="1"/>
          </p:cNvSpPr>
          <p:nvPr>
            <p:ph type="dt" sz="half" idx="10"/>
          </p:nvPr>
        </p:nvSpPr>
        <p:spPr/>
        <p:txBody>
          <a:bodyPr/>
          <a:lstStyle/>
          <a:p>
            <a:fld id="{9F555F9E-B12C-417D-8088-1227AC3F8825}" type="datetime1">
              <a:rPr lang="fr-FR" smtClean="0"/>
              <a:t>03/11/2022</a:t>
            </a:fld>
            <a:endParaRPr lang="fr-FR"/>
          </a:p>
        </p:txBody>
      </p:sp>
      <p:sp>
        <p:nvSpPr>
          <p:cNvPr id="3" name="Espace réservé du pied de page 2">
            <a:extLst>
              <a:ext uri="{FF2B5EF4-FFF2-40B4-BE49-F238E27FC236}">
                <a16:creationId xmlns:a16="http://schemas.microsoft.com/office/drawing/2014/main" id="{7533D51B-24D7-D37A-EB8F-20556AA4BAE3}"/>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B782BBD-2CBC-CDCB-8142-AC9DB29E84E0}"/>
              </a:ext>
            </a:extLst>
          </p:cNvPr>
          <p:cNvSpPr>
            <a:spLocks noGrp="1"/>
          </p:cNvSpPr>
          <p:nvPr>
            <p:ph type="sldNum" sz="quarter" idx="12"/>
          </p:nvPr>
        </p:nvSpPr>
        <p:spPr/>
        <p:txBody>
          <a:bodyPr/>
          <a:lstStyle/>
          <a:p>
            <a:fld id="{29CB8F42-9A4C-413F-97CA-4326AE70F274}" type="slidenum">
              <a:rPr lang="fr-FR" smtClean="0"/>
              <a:t>6</a:t>
            </a:fld>
            <a:endParaRPr lang="fr-FR"/>
          </a:p>
        </p:txBody>
      </p:sp>
      <p:pic>
        <p:nvPicPr>
          <p:cNvPr id="6" name="Image 5" descr="Une image contenant extérieur, ciel, bâtiment, église&#10;&#10;Description générée automatiquement">
            <a:extLst>
              <a:ext uri="{FF2B5EF4-FFF2-40B4-BE49-F238E27FC236}">
                <a16:creationId xmlns:a16="http://schemas.microsoft.com/office/drawing/2014/main" id="{23BAB211-7AB1-F4D2-26A8-923DC962A2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8799" y="659295"/>
            <a:ext cx="8348869" cy="5697055"/>
          </a:xfrm>
          <a:prstGeom prst="rect">
            <a:avLst/>
          </a:prstGeom>
          <a:ln w="50800" cmpd="dbl">
            <a:solidFill>
              <a:schemeClr val="accent2"/>
            </a:solidFill>
          </a:ln>
        </p:spPr>
      </p:pic>
      <p:sp>
        <p:nvSpPr>
          <p:cNvPr id="7" name="ZoneTexte 6">
            <a:extLst>
              <a:ext uri="{FF2B5EF4-FFF2-40B4-BE49-F238E27FC236}">
                <a16:creationId xmlns:a16="http://schemas.microsoft.com/office/drawing/2014/main" id="{E1447A2B-75BE-9EDE-5B48-9124B3991DF2}"/>
              </a:ext>
            </a:extLst>
          </p:cNvPr>
          <p:cNvSpPr txBox="1"/>
          <p:nvPr/>
        </p:nvSpPr>
        <p:spPr>
          <a:xfrm>
            <a:off x="4522304" y="-46250"/>
            <a:ext cx="4860235"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 cloitre de la cathédrale.</a:t>
            </a:r>
          </a:p>
        </p:txBody>
      </p:sp>
    </p:spTree>
    <p:extLst>
      <p:ext uri="{BB962C8B-B14F-4D97-AF65-F5344CB8AC3E}">
        <p14:creationId xmlns:p14="http://schemas.microsoft.com/office/powerpoint/2010/main" val="921945912"/>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57532B6-492A-07B9-F031-939A4F95DBBA}"/>
              </a:ext>
            </a:extLst>
          </p:cNvPr>
          <p:cNvSpPr>
            <a:spLocks noGrp="1"/>
          </p:cNvSpPr>
          <p:nvPr>
            <p:ph type="dt" sz="half" idx="10"/>
          </p:nvPr>
        </p:nvSpPr>
        <p:spPr/>
        <p:txBody>
          <a:bodyPr/>
          <a:lstStyle/>
          <a:p>
            <a:fld id="{CE049C35-67AA-4C44-B1A1-B3DFA619351E}" type="datetime1">
              <a:rPr lang="fr-FR" smtClean="0"/>
              <a:t>03/11/2022</a:t>
            </a:fld>
            <a:endParaRPr lang="fr-FR"/>
          </a:p>
        </p:txBody>
      </p:sp>
      <p:sp>
        <p:nvSpPr>
          <p:cNvPr id="3" name="Espace réservé du pied de page 2">
            <a:extLst>
              <a:ext uri="{FF2B5EF4-FFF2-40B4-BE49-F238E27FC236}">
                <a16:creationId xmlns:a16="http://schemas.microsoft.com/office/drawing/2014/main" id="{EEEF0469-D146-C4B6-E269-4AEB57E162B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38EAF53-665F-F46A-CA0D-2A4E96562A91}"/>
              </a:ext>
            </a:extLst>
          </p:cNvPr>
          <p:cNvSpPr>
            <a:spLocks noGrp="1"/>
          </p:cNvSpPr>
          <p:nvPr>
            <p:ph type="sldNum" sz="quarter" idx="12"/>
          </p:nvPr>
        </p:nvSpPr>
        <p:spPr/>
        <p:txBody>
          <a:bodyPr/>
          <a:lstStyle/>
          <a:p>
            <a:fld id="{29CB8F42-9A4C-413F-97CA-4326AE70F274}" type="slidenum">
              <a:rPr lang="fr-FR" smtClean="0"/>
              <a:t>7</a:t>
            </a:fld>
            <a:endParaRPr lang="fr-FR"/>
          </a:p>
        </p:txBody>
      </p:sp>
      <p:pic>
        <p:nvPicPr>
          <p:cNvPr id="6" name="Image 5" descr="Une image contenant texte, bâtiment, extérieur, immeuble résidentiel&#10;&#10;Description générée automatiquement">
            <a:extLst>
              <a:ext uri="{FF2B5EF4-FFF2-40B4-BE49-F238E27FC236}">
                <a16:creationId xmlns:a16="http://schemas.microsoft.com/office/drawing/2014/main" id="{014FFD65-B24B-9B9C-5955-070CE927A3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8582" y="715616"/>
            <a:ext cx="6202018" cy="5640734"/>
          </a:xfrm>
          <a:prstGeom prst="rect">
            <a:avLst/>
          </a:prstGeom>
          <a:ln w="50800" cmpd="dbl">
            <a:solidFill>
              <a:schemeClr val="accent2"/>
            </a:solidFill>
          </a:ln>
        </p:spPr>
      </p:pic>
      <p:sp>
        <p:nvSpPr>
          <p:cNvPr id="7" name="ZoneTexte 6">
            <a:extLst>
              <a:ext uri="{FF2B5EF4-FFF2-40B4-BE49-F238E27FC236}">
                <a16:creationId xmlns:a16="http://schemas.microsoft.com/office/drawing/2014/main" id="{9A33A1BD-2821-1365-C06F-91F188DE17D9}"/>
              </a:ext>
            </a:extLst>
          </p:cNvPr>
          <p:cNvSpPr txBox="1"/>
          <p:nvPr/>
        </p:nvSpPr>
        <p:spPr>
          <a:xfrm>
            <a:off x="8786191" y="4002157"/>
            <a:ext cx="2902226"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Les quais de la Nive</a:t>
            </a:r>
          </a:p>
        </p:txBody>
      </p:sp>
    </p:spTree>
    <p:extLst>
      <p:ext uri="{BB962C8B-B14F-4D97-AF65-F5344CB8AC3E}">
        <p14:creationId xmlns:p14="http://schemas.microsoft.com/office/powerpoint/2010/main" val="2980841162"/>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75CF39F-4FD4-5969-6F4B-CAE90420932F}"/>
              </a:ext>
            </a:extLst>
          </p:cNvPr>
          <p:cNvSpPr>
            <a:spLocks noGrp="1"/>
          </p:cNvSpPr>
          <p:nvPr>
            <p:ph type="dt" sz="half" idx="10"/>
          </p:nvPr>
        </p:nvSpPr>
        <p:spPr/>
        <p:txBody>
          <a:bodyPr/>
          <a:lstStyle/>
          <a:p>
            <a:fld id="{2BD14157-A28D-4DC5-B98A-1B0D7C49C87D}" type="datetime1">
              <a:rPr lang="fr-FR" smtClean="0"/>
              <a:t>03/11/2022</a:t>
            </a:fld>
            <a:endParaRPr lang="fr-FR"/>
          </a:p>
        </p:txBody>
      </p:sp>
      <p:sp>
        <p:nvSpPr>
          <p:cNvPr id="3" name="Espace réservé du pied de page 2">
            <a:extLst>
              <a:ext uri="{FF2B5EF4-FFF2-40B4-BE49-F238E27FC236}">
                <a16:creationId xmlns:a16="http://schemas.microsoft.com/office/drawing/2014/main" id="{DD48F658-3694-F482-967D-06A7151D2C5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D0183A7-2E7F-9CD4-FF96-B2A28517E852}"/>
              </a:ext>
            </a:extLst>
          </p:cNvPr>
          <p:cNvSpPr>
            <a:spLocks noGrp="1"/>
          </p:cNvSpPr>
          <p:nvPr>
            <p:ph type="sldNum" sz="quarter" idx="12"/>
          </p:nvPr>
        </p:nvSpPr>
        <p:spPr/>
        <p:txBody>
          <a:bodyPr/>
          <a:lstStyle/>
          <a:p>
            <a:fld id="{29CB8F42-9A4C-413F-97CA-4326AE70F274}" type="slidenum">
              <a:rPr lang="fr-FR" smtClean="0"/>
              <a:t>8</a:t>
            </a:fld>
            <a:endParaRPr lang="fr-FR"/>
          </a:p>
        </p:txBody>
      </p:sp>
      <p:pic>
        <p:nvPicPr>
          <p:cNvPr id="6" name="Image 5" descr="Une image contenant bâtiment, extérieur, bâtiment gouvernemental, immeuble résidentiel&#10;&#10;Description générée automatiquement">
            <a:extLst>
              <a:ext uri="{FF2B5EF4-FFF2-40B4-BE49-F238E27FC236}">
                <a16:creationId xmlns:a16="http://schemas.microsoft.com/office/drawing/2014/main" id="{51DF1445-5709-269B-E6F8-65FA590ED0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9774" y="662609"/>
            <a:ext cx="8733183" cy="5693742"/>
          </a:xfrm>
          <a:prstGeom prst="rect">
            <a:avLst/>
          </a:prstGeom>
          <a:ln w="50800" cmpd="dbl">
            <a:solidFill>
              <a:schemeClr val="accent2"/>
            </a:solidFill>
          </a:ln>
        </p:spPr>
      </p:pic>
      <p:sp>
        <p:nvSpPr>
          <p:cNvPr id="7" name="ZoneTexte 6">
            <a:extLst>
              <a:ext uri="{FF2B5EF4-FFF2-40B4-BE49-F238E27FC236}">
                <a16:creationId xmlns:a16="http://schemas.microsoft.com/office/drawing/2014/main" id="{5446A3C1-E918-9799-4E60-A599E9D527C6}"/>
              </a:ext>
            </a:extLst>
          </p:cNvPr>
          <p:cNvSpPr txBox="1"/>
          <p:nvPr/>
        </p:nvSpPr>
        <p:spPr>
          <a:xfrm>
            <a:off x="4240696" y="-84627"/>
            <a:ext cx="4041913"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Maison Moulis, rue Poissonnerie.</a:t>
            </a:r>
          </a:p>
        </p:txBody>
      </p:sp>
    </p:spTree>
    <p:extLst>
      <p:ext uri="{BB962C8B-B14F-4D97-AF65-F5344CB8AC3E}">
        <p14:creationId xmlns:p14="http://schemas.microsoft.com/office/powerpoint/2010/main" val="101604891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F6D1982-8FEE-0A96-2DE7-589CED0D1015}"/>
              </a:ext>
            </a:extLst>
          </p:cNvPr>
          <p:cNvSpPr>
            <a:spLocks noGrp="1"/>
          </p:cNvSpPr>
          <p:nvPr>
            <p:ph type="dt" sz="half" idx="10"/>
          </p:nvPr>
        </p:nvSpPr>
        <p:spPr/>
        <p:txBody>
          <a:bodyPr/>
          <a:lstStyle/>
          <a:p>
            <a:fld id="{BFE729EA-CBBB-4D31-842F-3343168DA7CD}" type="datetime1">
              <a:rPr lang="fr-FR" smtClean="0"/>
              <a:t>03/11/2022</a:t>
            </a:fld>
            <a:endParaRPr lang="fr-FR"/>
          </a:p>
        </p:txBody>
      </p:sp>
      <p:sp>
        <p:nvSpPr>
          <p:cNvPr id="3" name="Espace réservé du pied de page 2">
            <a:extLst>
              <a:ext uri="{FF2B5EF4-FFF2-40B4-BE49-F238E27FC236}">
                <a16:creationId xmlns:a16="http://schemas.microsoft.com/office/drawing/2014/main" id="{315654C9-8782-1F0C-0F96-33A8D3161D2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D46D613-A860-3239-4630-52A0E864C2A0}"/>
              </a:ext>
            </a:extLst>
          </p:cNvPr>
          <p:cNvSpPr>
            <a:spLocks noGrp="1"/>
          </p:cNvSpPr>
          <p:nvPr>
            <p:ph type="sldNum" sz="quarter" idx="12"/>
          </p:nvPr>
        </p:nvSpPr>
        <p:spPr/>
        <p:txBody>
          <a:bodyPr/>
          <a:lstStyle/>
          <a:p>
            <a:fld id="{29CB8F42-9A4C-413F-97CA-4326AE70F274}" type="slidenum">
              <a:rPr lang="fr-FR" smtClean="0"/>
              <a:t>9</a:t>
            </a:fld>
            <a:endParaRPr lang="fr-FR"/>
          </a:p>
        </p:txBody>
      </p:sp>
      <p:pic>
        <p:nvPicPr>
          <p:cNvPr id="6" name="Image 5" descr="Une image contenant extérieur, ciel, bâtiment&#10;&#10;Description générée automatiquement">
            <a:extLst>
              <a:ext uri="{FF2B5EF4-FFF2-40B4-BE49-F238E27FC236}">
                <a16:creationId xmlns:a16="http://schemas.microsoft.com/office/drawing/2014/main" id="{350E0FAB-8B85-5183-2FDB-5AF96ABBFB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6034" y="636104"/>
            <a:ext cx="8706679" cy="5552661"/>
          </a:xfrm>
          <a:prstGeom prst="rect">
            <a:avLst/>
          </a:prstGeom>
          <a:ln w="50800" cmpd="dbl">
            <a:solidFill>
              <a:schemeClr val="accent2"/>
            </a:solidFill>
          </a:ln>
        </p:spPr>
      </p:pic>
      <p:sp>
        <p:nvSpPr>
          <p:cNvPr id="8" name="ZoneTexte 7">
            <a:extLst>
              <a:ext uri="{FF2B5EF4-FFF2-40B4-BE49-F238E27FC236}">
                <a16:creationId xmlns:a16="http://schemas.microsoft.com/office/drawing/2014/main" id="{2FDD21FE-6BEF-893D-6C73-79D9B4EC1A1E}"/>
              </a:ext>
            </a:extLst>
          </p:cNvPr>
          <p:cNvSpPr txBox="1"/>
          <p:nvPr/>
        </p:nvSpPr>
        <p:spPr>
          <a:xfrm>
            <a:off x="4880113" y="-89320"/>
            <a:ext cx="4171122"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Les nouvelles halles.</a:t>
            </a:r>
          </a:p>
        </p:txBody>
      </p:sp>
    </p:spTree>
    <p:extLst>
      <p:ext uri="{BB962C8B-B14F-4D97-AF65-F5344CB8AC3E}">
        <p14:creationId xmlns:p14="http://schemas.microsoft.com/office/powerpoint/2010/main" val="2903290699"/>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1F7DA4E-7E69-C1EF-8DF7-C06BDC3F74D2}"/>
              </a:ext>
            </a:extLst>
          </p:cNvPr>
          <p:cNvSpPr>
            <a:spLocks noGrp="1"/>
          </p:cNvSpPr>
          <p:nvPr>
            <p:ph type="dt" sz="half" idx="10"/>
          </p:nvPr>
        </p:nvSpPr>
        <p:spPr/>
        <p:txBody>
          <a:bodyPr/>
          <a:lstStyle/>
          <a:p>
            <a:fld id="{99FA1E67-2FDE-44A5-853C-B95963AAC34C}" type="datetime1">
              <a:rPr lang="fr-FR" smtClean="0"/>
              <a:t>03/11/2022</a:t>
            </a:fld>
            <a:endParaRPr lang="fr-FR"/>
          </a:p>
        </p:txBody>
      </p:sp>
      <p:sp>
        <p:nvSpPr>
          <p:cNvPr id="3" name="Espace réservé du pied de page 2">
            <a:extLst>
              <a:ext uri="{FF2B5EF4-FFF2-40B4-BE49-F238E27FC236}">
                <a16:creationId xmlns:a16="http://schemas.microsoft.com/office/drawing/2014/main" id="{74EB0ED2-BADC-A486-B187-A6072863EF1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8D460198-37CD-C9FF-3684-50826FD5A57D}"/>
              </a:ext>
            </a:extLst>
          </p:cNvPr>
          <p:cNvSpPr>
            <a:spLocks noGrp="1"/>
          </p:cNvSpPr>
          <p:nvPr>
            <p:ph type="sldNum" sz="quarter" idx="12"/>
          </p:nvPr>
        </p:nvSpPr>
        <p:spPr/>
        <p:txBody>
          <a:bodyPr/>
          <a:lstStyle/>
          <a:p>
            <a:fld id="{29CB8F42-9A4C-413F-97CA-4326AE70F274}" type="slidenum">
              <a:rPr lang="fr-FR" smtClean="0"/>
              <a:t>10</a:t>
            </a:fld>
            <a:endParaRPr lang="fr-FR"/>
          </a:p>
        </p:txBody>
      </p:sp>
      <p:pic>
        <p:nvPicPr>
          <p:cNvPr id="6" name="Image 5" descr="Une image contenant ciel, extérieur, terrain, bâtiment&#10;&#10;Description générée automatiquement">
            <a:extLst>
              <a:ext uri="{FF2B5EF4-FFF2-40B4-BE49-F238E27FC236}">
                <a16:creationId xmlns:a16="http://schemas.microsoft.com/office/drawing/2014/main" id="{EC89D232-0FFD-7F34-86C7-291017EDB5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3026" y="728870"/>
            <a:ext cx="8706678" cy="5512904"/>
          </a:xfrm>
          <a:prstGeom prst="rect">
            <a:avLst/>
          </a:prstGeom>
          <a:ln w="50800" cmpd="dbl">
            <a:solidFill>
              <a:schemeClr val="accent2"/>
            </a:solidFill>
          </a:ln>
        </p:spPr>
      </p:pic>
      <p:sp>
        <p:nvSpPr>
          <p:cNvPr id="7" name="ZoneTexte 6">
            <a:extLst>
              <a:ext uri="{FF2B5EF4-FFF2-40B4-BE49-F238E27FC236}">
                <a16:creationId xmlns:a16="http://schemas.microsoft.com/office/drawing/2014/main" id="{1EAAC21C-FF61-F413-A214-FD70E15BD2F8}"/>
              </a:ext>
            </a:extLst>
          </p:cNvPr>
          <p:cNvSpPr txBox="1"/>
          <p:nvPr/>
        </p:nvSpPr>
        <p:spPr>
          <a:xfrm>
            <a:off x="4982817" y="-8558"/>
            <a:ext cx="4200939"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 </a:t>
            </a:r>
            <a:r>
              <a:rPr lang="fr-FR" sz="2000" b="1" i="1" dirty="0" err="1">
                <a:solidFill>
                  <a:schemeClr val="bg1"/>
                </a:solidFill>
              </a:rPr>
              <a:t>Château-Neuf</a:t>
            </a:r>
            <a:r>
              <a:rPr lang="fr-FR" sz="2000" b="1" i="1" dirty="0">
                <a:solidFill>
                  <a:schemeClr val="bg1"/>
                </a:solidFill>
              </a:rPr>
              <a:t>.</a:t>
            </a:r>
          </a:p>
        </p:txBody>
      </p:sp>
    </p:spTree>
    <p:extLst>
      <p:ext uri="{BB962C8B-B14F-4D97-AF65-F5344CB8AC3E}">
        <p14:creationId xmlns:p14="http://schemas.microsoft.com/office/powerpoint/2010/main" val="2312215274"/>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A812253-EE37-E888-52A5-50BE38F415EF}"/>
              </a:ext>
            </a:extLst>
          </p:cNvPr>
          <p:cNvSpPr>
            <a:spLocks noGrp="1"/>
          </p:cNvSpPr>
          <p:nvPr>
            <p:ph type="dt" sz="half" idx="10"/>
          </p:nvPr>
        </p:nvSpPr>
        <p:spPr/>
        <p:txBody>
          <a:bodyPr/>
          <a:lstStyle/>
          <a:p>
            <a:fld id="{14D9F9B9-0C34-46CB-8F1C-C0DF1FF4F43B}" type="datetime1">
              <a:rPr lang="fr-FR" smtClean="0"/>
              <a:t>03/11/2022</a:t>
            </a:fld>
            <a:endParaRPr lang="fr-FR"/>
          </a:p>
        </p:txBody>
      </p:sp>
      <p:sp>
        <p:nvSpPr>
          <p:cNvPr id="3" name="Espace réservé du pied de page 2">
            <a:extLst>
              <a:ext uri="{FF2B5EF4-FFF2-40B4-BE49-F238E27FC236}">
                <a16:creationId xmlns:a16="http://schemas.microsoft.com/office/drawing/2014/main" id="{E6E6D3F4-BBA4-59F1-05D1-571C526D8A5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F3421CC-6310-869F-CC0D-9F67BDE9BC8A}"/>
              </a:ext>
            </a:extLst>
          </p:cNvPr>
          <p:cNvSpPr>
            <a:spLocks noGrp="1"/>
          </p:cNvSpPr>
          <p:nvPr>
            <p:ph type="sldNum" sz="quarter" idx="12"/>
          </p:nvPr>
        </p:nvSpPr>
        <p:spPr/>
        <p:txBody>
          <a:bodyPr/>
          <a:lstStyle/>
          <a:p>
            <a:fld id="{29CB8F42-9A4C-413F-97CA-4326AE70F274}" type="slidenum">
              <a:rPr lang="fr-FR" smtClean="0"/>
              <a:t>11</a:t>
            </a:fld>
            <a:endParaRPr lang="fr-FR"/>
          </a:p>
        </p:txBody>
      </p:sp>
      <p:pic>
        <p:nvPicPr>
          <p:cNvPr id="6" name="Image 5" descr="Une image contenant bâtiment, extérieur, ciel, eau&#10;&#10;Description générée automatiquement">
            <a:extLst>
              <a:ext uri="{FF2B5EF4-FFF2-40B4-BE49-F238E27FC236}">
                <a16:creationId xmlns:a16="http://schemas.microsoft.com/office/drawing/2014/main" id="{32D1AF41-9F06-0959-D319-44D92DE02D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9530" y="609600"/>
            <a:ext cx="8693427" cy="5746750"/>
          </a:xfrm>
          <a:prstGeom prst="rect">
            <a:avLst/>
          </a:prstGeom>
          <a:ln w="50800" cmpd="dbl">
            <a:solidFill>
              <a:schemeClr val="accent2"/>
            </a:solidFill>
          </a:ln>
        </p:spPr>
      </p:pic>
      <p:sp>
        <p:nvSpPr>
          <p:cNvPr id="7" name="ZoneTexte 6">
            <a:extLst>
              <a:ext uri="{FF2B5EF4-FFF2-40B4-BE49-F238E27FC236}">
                <a16:creationId xmlns:a16="http://schemas.microsoft.com/office/drawing/2014/main" id="{C30E4FE2-829A-6BC3-DAEE-FAA3369CF674}"/>
              </a:ext>
            </a:extLst>
          </p:cNvPr>
          <p:cNvSpPr txBox="1"/>
          <p:nvPr/>
        </p:nvSpPr>
        <p:spPr>
          <a:xfrm>
            <a:off x="4774096" y="136525"/>
            <a:ext cx="4038600" cy="400110"/>
          </a:xfrm>
          <a:prstGeom prst="rect">
            <a:avLst/>
          </a:prstGeom>
          <a:noFill/>
        </p:spPr>
        <p:txBody>
          <a:bodyPr wrap="square" rtlCol="0">
            <a:spAutoFit/>
          </a:bodyPr>
          <a:lstStyle/>
          <a:p>
            <a:r>
              <a:rPr lang="fr-FR" sz="2000" b="1" i="1" dirty="0">
                <a:solidFill>
                  <a:schemeClr val="bg1"/>
                </a:solidFill>
              </a:rPr>
              <a:t>Les quais de la Nive.</a:t>
            </a:r>
          </a:p>
        </p:txBody>
      </p:sp>
    </p:spTree>
    <p:extLst>
      <p:ext uri="{BB962C8B-B14F-4D97-AF65-F5344CB8AC3E}">
        <p14:creationId xmlns:p14="http://schemas.microsoft.com/office/powerpoint/2010/main" val="2177480550"/>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9FA2044-3DF4-340A-088E-B593873B160E}"/>
              </a:ext>
            </a:extLst>
          </p:cNvPr>
          <p:cNvSpPr>
            <a:spLocks noGrp="1"/>
          </p:cNvSpPr>
          <p:nvPr>
            <p:ph type="dt" sz="half" idx="10"/>
          </p:nvPr>
        </p:nvSpPr>
        <p:spPr/>
        <p:txBody>
          <a:bodyPr/>
          <a:lstStyle/>
          <a:p>
            <a:fld id="{ABC82A2D-148D-4812-966E-F53245261530}" type="datetime1">
              <a:rPr lang="fr-FR" smtClean="0"/>
              <a:t>03/11/2022</a:t>
            </a:fld>
            <a:endParaRPr lang="fr-FR"/>
          </a:p>
        </p:txBody>
      </p:sp>
      <p:sp>
        <p:nvSpPr>
          <p:cNvPr id="3" name="Espace réservé du pied de page 2">
            <a:extLst>
              <a:ext uri="{FF2B5EF4-FFF2-40B4-BE49-F238E27FC236}">
                <a16:creationId xmlns:a16="http://schemas.microsoft.com/office/drawing/2014/main" id="{650F34EF-D67C-311E-0F39-019127E2BB16}"/>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A3EF10DE-C798-9948-2E06-0E56F3A091D3}"/>
              </a:ext>
            </a:extLst>
          </p:cNvPr>
          <p:cNvSpPr>
            <a:spLocks noGrp="1"/>
          </p:cNvSpPr>
          <p:nvPr>
            <p:ph type="sldNum" sz="quarter" idx="12"/>
          </p:nvPr>
        </p:nvSpPr>
        <p:spPr/>
        <p:txBody>
          <a:bodyPr/>
          <a:lstStyle/>
          <a:p>
            <a:fld id="{29CB8F42-9A4C-413F-97CA-4326AE70F274}" type="slidenum">
              <a:rPr lang="fr-FR" smtClean="0"/>
              <a:t>12</a:t>
            </a:fld>
            <a:endParaRPr lang="fr-FR"/>
          </a:p>
        </p:txBody>
      </p:sp>
      <p:pic>
        <p:nvPicPr>
          <p:cNvPr id="6" name="Image 5" descr="Une image contenant personne, intérieur&#10;&#10;Description générée automatiquement">
            <a:extLst>
              <a:ext uri="{FF2B5EF4-FFF2-40B4-BE49-F238E27FC236}">
                <a16:creationId xmlns:a16="http://schemas.microsoft.com/office/drawing/2014/main" id="{F43497B0-542F-5DA5-D283-E3EC832012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2518" y="363071"/>
            <a:ext cx="6305801" cy="5993279"/>
          </a:xfrm>
          <a:prstGeom prst="rect">
            <a:avLst/>
          </a:prstGeom>
          <a:ln w="50800" cmpd="dbl">
            <a:solidFill>
              <a:schemeClr val="accent2"/>
            </a:solidFill>
          </a:ln>
        </p:spPr>
      </p:pic>
      <p:sp>
        <p:nvSpPr>
          <p:cNvPr id="7" name="ZoneTexte 6">
            <a:extLst>
              <a:ext uri="{FF2B5EF4-FFF2-40B4-BE49-F238E27FC236}">
                <a16:creationId xmlns:a16="http://schemas.microsoft.com/office/drawing/2014/main" id="{8BD66707-A33D-0595-A8F3-6FE8A49F58F6}"/>
              </a:ext>
            </a:extLst>
          </p:cNvPr>
          <p:cNvSpPr txBox="1"/>
          <p:nvPr/>
        </p:nvSpPr>
        <p:spPr>
          <a:xfrm>
            <a:off x="9102436" y="4138354"/>
            <a:ext cx="2964873" cy="707886"/>
          </a:xfrm>
          <a:prstGeom prst="rect">
            <a:avLst/>
          </a:prstGeom>
          <a:noFill/>
        </p:spPr>
        <p:txBody>
          <a:bodyPr wrap="square" rtlCol="0">
            <a:spAutoFit/>
          </a:bodyPr>
          <a:lstStyle/>
          <a:p>
            <a:r>
              <a:rPr lang="fr-FR" sz="2000" b="1" i="1" dirty="0">
                <a:solidFill>
                  <a:schemeClr val="bg1"/>
                </a:solidFill>
              </a:rPr>
              <a:t>Musée Bonnat, La Baigneuse d’Ingres.</a:t>
            </a:r>
          </a:p>
        </p:txBody>
      </p:sp>
    </p:spTree>
    <p:extLst>
      <p:ext uri="{BB962C8B-B14F-4D97-AF65-F5344CB8AC3E}">
        <p14:creationId xmlns:p14="http://schemas.microsoft.com/office/powerpoint/2010/main" val="3577277866"/>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7BDBAA3-D6C4-E751-88B4-FAD3A95C4499}"/>
              </a:ext>
            </a:extLst>
          </p:cNvPr>
          <p:cNvSpPr>
            <a:spLocks noGrp="1"/>
          </p:cNvSpPr>
          <p:nvPr>
            <p:ph type="dt" sz="half" idx="10"/>
          </p:nvPr>
        </p:nvSpPr>
        <p:spPr/>
        <p:txBody>
          <a:bodyPr/>
          <a:lstStyle/>
          <a:p>
            <a:fld id="{717B2A75-7C6C-4FDC-9F81-7DA4C1C206E8}" type="datetime1">
              <a:rPr lang="fr-FR" smtClean="0"/>
              <a:t>03/11/2022</a:t>
            </a:fld>
            <a:endParaRPr lang="fr-FR"/>
          </a:p>
        </p:txBody>
      </p:sp>
      <p:sp>
        <p:nvSpPr>
          <p:cNvPr id="3" name="Espace réservé du pied de page 2">
            <a:extLst>
              <a:ext uri="{FF2B5EF4-FFF2-40B4-BE49-F238E27FC236}">
                <a16:creationId xmlns:a16="http://schemas.microsoft.com/office/drawing/2014/main" id="{FAC9C276-431D-94F5-5FB8-4A7792039F6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585379C-DCBC-0DF2-9475-7BE1A2601E57}"/>
              </a:ext>
            </a:extLst>
          </p:cNvPr>
          <p:cNvSpPr>
            <a:spLocks noGrp="1"/>
          </p:cNvSpPr>
          <p:nvPr>
            <p:ph type="sldNum" sz="quarter" idx="12"/>
          </p:nvPr>
        </p:nvSpPr>
        <p:spPr/>
        <p:txBody>
          <a:bodyPr/>
          <a:lstStyle/>
          <a:p>
            <a:fld id="{29CB8F42-9A4C-413F-97CA-4326AE70F274}" type="slidenum">
              <a:rPr lang="fr-FR" smtClean="0"/>
              <a:t>13</a:t>
            </a:fld>
            <a:endParaRPr lang="fr-FR"/>
          </a:p>
        </p:txBody>
      </p:sp>
      <p:pic>
        <p:nvPicPr>
          <p:cNvPr id="6" name="Image 5" descr="Une image contenant plancher, intérieur, plafond, bâtiment&#10;&#10;Description générée automatiquement">
            <a:extLst>
              <a:ext uri="{FF2B5EF4-FFF2-40B4-BE49-F238E27FC236}">
                <a16:creationId xmlns:a16="http://schemas.microsoft.com/office/drawing/2014/main" id="{AD8D33F5-E126-BF79-36C0-883930A17D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109" y="748146"/>
            <a:ext cx="8534399" cy="5444836"/>
          </a:xfrm>
          <a:prstGeom prst="rect">
            <a:avLst/>
          </a:prstGeom>
          <a:ln w="50800" cmpd="dbl">
            <a:solidFill>
              <a:schemeClr val="accent2"/>
            </a:solidFill>
          </a:ln>
        </p:spPr>
      </p:pic>
      <p:sp>
        <p:nvSpPr>
          <p:cNvPr id="7" name="ZoneTexte 6">
            <a:extLst>
              <a:ext uri="{FF2B5EF4-FFF2-40B4-BE49-F238E27FC236}">
                <a16:creationId xmlns:a16="http://schemas.microsoft.com/office/drawing/2014/main" id="{208D0578-BC07-44E2-0EE6-F5155765F622}"/>
              </a:ext>
            </a:extLst>
          </p:cNvPr>
          <p:cNvSpPr txBox="1"/>
          <p:nvPr/>
        </p:nvSpPr>
        <p:spPr>
          <a:xfrm>
            <a:off x="4211782" y="0"/>
            <a:ext cx="4655127" cy="707886"/>
          </a:xfrm>
          <a:prstGeom prst="rect">
            <a:avLst/>
          </a:prstGeom>
          <a:noFill/>
        </p:spPr>
        <p:txBody>
          <a:bodyPr wrap="square" rtlCol="0">
            <a:spAutoFit/>
          </a:bodyPr>
          <a:lstStyle/>
          <a:p>
            <a:endParaRPr lang="fr-FR" sz="2000" b="1" dirty="0">
              <a:solidFill>
                <a:schemeClr val="bg1"/>
              </a:solidFill>
            </a:endParaRPr>
          </a:p>
          <a:p>
            <a:r>
              <a:rPr lang="fr-FR" sz="2000" b="1" i="1" dirty="0">
                <a:solidFill>
                  <a:schemeClr val="bg1"/>
                </a:solidFill>
              </a:rPr>
              <a:t>Musée basque, salle des jeux.</a:t>
            </a:r>
          </a:p>
        </p:txBody>
      </p:sp>
    </p:spTree>
    <p:extLst>
      <p:ext uri="{BB962C8B-B14F-4D97-AF65-F5344CB8AC3E}">
        <p14:creationId xmlns:p14="http://schemas.microsoft.com/office/powerpoint/2010/main" val="155918911"/>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034E8C-36D3-10E8-DCC8-C6215CA4C7ED}"/>
              </a:ext>
            </a:extLst>
          </p:cNvPr>
          <p:cNvSpPr>
            <a:spLocks noGrp="1"/>
          </p:cNvSpPr>
          <p:nvPr>
            <p:ph type="dt" sz="half" idx="10"/>
          </p:nvPr>
        </p:nvSpPr>
        <p:spPr/>
        <p:txBody>
          <a:bodyPr/>
          <a:lstStyle/>
          <a:p>
            <a:fld id="{F4AA3796-6129-4D60-921D-E630C604152E}" type="datetime1">
              <a:rPr lang="fr-FR" smtClean="0"/>
              <a:t>03/11/2022</a:t>
            </a:fld>
            <a:endParaRPr lang="fr-FR"/>
          </a:p>
        </p:txBody>
      </p:sp>
      <p:sp>
        <p:nvSpPr>
          <p:cNvPr id="3" name="Espace réservé du pied de page 2">
            <a:extLst>
              <a:ext uri="{FF2B5EF4-FFF2-40B4-BE49-F238E27FC236}">
                <a16:creationId xmlns:a16="http://schemas.microsoft.com/office/drawing/2014/main" id="{63150083-908E-50A5-34FF-D0FF2EFF8C51}"/>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F85C706-1414-2198-9710-01285471366A}"/>
              </a:ext>
            </a:extLst>
          </p:cNvPr>
          <p:cNvSpPr>
            <a:spLocks noGrp="1"/>
          </p:cNvSpPr>
          <p:nvPr>
            <p:ph type="sldNum" sz="quarter" idx="12"/>
          </p:nvPr>
        </p:nvSpPr>
        <p:spPr/>
        <p:txBody>
          <a:bodyPr/>
          <a:lstStyle/>
          <a:p>
            <a:fld id="{29CB8F42-9A4C-413F-97CA-4326AE70F274}" type="slidenum">
              <a:rPr lang="fr-FR" smtClean="0"/>
              <a:t>14</a:t>
            </a:fld>
            <a:endParaRPr lang="fr-FR"/>
          </a:p>
        </p:txBody>
      </p:sp>
      <p:pic>
        <p:nvPicPr>
          <p:cNvPr id="6" name="Image 5" descr="Une image contenant ciel, extérieur, herbe, bâtiment&#10;&#10;Description générée automatiquement">
            <a:extLst>
              <a:ext uri="{FF2B5EF4-FFF2-40B4-BE49-F238E27FC236}">
                <a16:creationId xmlns:a16="http://schemas.microsoft.com/office/drawing/2014/main" id="{0C3CB0FD-5B34-9D8A-9FBB-337DAB5081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73927" y="387927"/>
            <a:ext cx="6068291" cy="5886739"/>
          </a:xfrm>
          <a:prstGeom prst="rect">
            <a:avLst/>
          </a:prstGeom>
          <a:ln w="50800" cmpd="dbl">
            <a:solidFill>
              <a:schemeClr val="accent2"/>
            </a:solidFill>
          </a:ln>
        </p:spPr>
      </p:pic>
      <p:sp>
        <p:nvSpPr>
          <p:cNvPr id="9" name="ZoneTexte 8">
            <a:extLst>
              <a:ext uri="{FF2B5EF4-FFF2-40B4-BE49-F238E27FC236}">
                <a16:creationId xmlns:a16="http://schemas.microsoft.com/office/drawing/2014/main" id="{21F48E91-4D47-1A06-FD29-4571D0BAE54A}"/>
              </a:ext>
            </a:extLst>
          </p:cNvPr>
          <p:cNvSpPr txBox="1"/>
          <p:nvPr/>
        </p:nvSpPr>
        <p:spPr>
          <a:xfrm>
            <a:off x="9144000" y="4297325"/>
            <a:ext cx="6096000" cy="677108"/>
          </a:xfrm>
          <a:prstGeom prst="rect">
            <a:avLst/>
          </a:prstGeom>
          <a:noFill/>
        </p:spPr>
        <p:txBody>
          <a:bodyPr wrap="square">
            <a:spAutoFit/>
          </a:bodyPr>
          <a:lstStyle/>
          <a:p>
            <a:endParaRPr lang="fr-FR" dirty="0"/>
          </a:p>
          <a:p>
            <a:r>
              <a:rPr lang="fr-FR" sz="2000" b="1" i="1" dirty="0">
                <a:solidFill>
                  <a:schemeClr val="bg1"/>
                </a:solidFill>
              </a:rPr>
              <a:t>La caserne du Génie.</a:t>
            </a:r>
          </a:p>
        </p:txBody>
      </p:sp>
    </p:spTree>
    <p:extLst>
      <p:ext uri="{BB962C8B-B14F-4D97-AF65-F5344CB8AC3E}">
        <p14:creationId xmlns:p14="http://schemas.microsoft.com/office/powerpoint/2010/main" val="302720098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A4BF634-67E4-5DF1-7F51-9EFCAC46AAE4}"/>
              </a:ext>
            </a:extLst>
          </p:cNvPr>
          <p:cNvSpPr>
            <a:spLocks noGrp="1"/>
          </p:cNvSpPr>
          <p:nvPr>
            <p:ph type="dt" sz="half" idx="10"/>
          </p:nvPr>
        </p:nvSpPr>
        <p:spPr/>
        <p:txBody>
          <a:bodyPr/>
          <a:lstStyle/>
          <a:p>
            <a:fld id="{BE13937D-B6C9-424D-9732-89BCE444D20D}" type="datetime1">
              <a:rPr lang="fr-FR" smtClean="0"/>
              <a:t>03/11/2022</a:t>
            </a:fld>
            <a:endParaRPr lang="fr-FR"/>
          </a:p>
        </p:txBody>
      </p:sp>
      <p:sp>
        <p:nvSpPr>
          <p:cNvPr id="3" name="Espace réservé du pied de page 2">
            <a:extLst>
              <a:ext uri="{FF2B5EF4-FFF2-40B4-BE49-F238E27FC236}">
                <a16:creationId xmlns:a16="http://schemas.microsoft.com/office/drawing/2014/main" id="{9337FA9D-E996-B879-B2CA-3B00789C556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8189E0F-4C1B-E56B-6BD0-9BE542B5BFA6}"/>
              </a:ext>
            </a:extLst>
          </p:cNvPr>
          <p:cNvSpPr>
            <a:spLocks noGrp="1"/>
          </p:cNvSpPr>
          <p:nvPr>
            <p:ph type="sldNum" sz="quarter" idx="12"/>
          </p:nvPr>
        </p:nvSpPr>
        <p:spPr/>
        <p:txBody>
          <a:bodyPr/>
          <a:lstStyle/>
          <a:p>
            <a:fld id="{29CB8F42-9A4C-413F-97CA-4326AE70F274}" type="slidenum">
              <a:rPr lang="fr-FR" smtClean="0"/>
              <a:t>15</a:t>
            </a:fld>
            <a:endParaRPr lang="fr-FR"/>
          </a:p>
        </p:txBody>
      </p:sp>
      <p:pic>
        <p:nvPicPr>
          <p:cNvPr id="6" name="Image 5" descr="Une image contenant extérieur, arbre, maison, eau&#10;&#10;Description générée automatiquement">
            <a:extLst>
              <a:ext uri="{FF2B5EF4-FFF2-40B4-BE49-F238E27FC236}">
                <a16:creationId xmlns:a16="http://schemas.microsoft.com/office/drawing/2014/main" id="{33407161-D8D7-C95B-A10A-1060623CF0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0255" y="595745"/>
            <a:ext cx="8700654" cy="5652655"/>
          </a:xfrm>
          <a:prstGeom prst="rect">
            <a:avLst/>
          </a:prstGeom>
          <a:ln w="50800" cmpd="dbl">
            <a:solidFill>
              <a:schemeClr val="accent2"/>
            </a:solidFill>
          </a:ln>
        </p:spPr>
      </p:pic>
      <p:sp>
        <p:nvSpPr>
          <p:cNvPr id="7" name="ZoneTexte 6">
            <a:extLst>
              <a:ext uri="{FF2B5EF4-FFF2-40B4-BE49-F238E27FC236}">
                <a16:creationId xmlns:a16="http://schemas.microsoft.com/office/drawing/2014/main" id="{F625F0DA-2923-B793-920E-F02DA92B5C3A}"/>
              </a:ext>
            </a:extLst>
          </p:cNvPr>
          <p:cNvSpPr txBox="1"/>
          <p:nvPr/>
        </p:nvSpPr>
        <p:spPr>
          <a:xfrm>
            <a:off x="4842164" y="-135338"/>
            <a:ext cx="3768436"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 quartier Saint-Esprit.</a:t>
            </a:r>
          </a:p>
        </p:txBody>
      </p:sp>
    </p:spTree>
    <p:extLst>
      <p:ext uri="{BB962C8B-B14F-4D97-AF65-F5344CB8AC3E}">
        <p14:creationId xmlns:p14="http://schemas.microsoft.com/office/powerpoint/2010/main" val="225572494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5760578-58B1-349E-F044-E98B276033F1}"/>
              </a:ext>
            </a:extLst>
          </p:cNvPr>
          <p:cNvSpPr>
            <a:spLocks noGrp="1"/>
          </p:cNvSpPr>
          <p:nvPr>
            <p:ph type="dt" sz="half" idx="10"/>
          </p:nvPr>
        </p:nvSpPr>
        <p:spPr/>
        <p:txBody>
          <a:bodyPr/>
          <a:lstStyle/>
          <a:p>
            <a:fld id="{7F781D6A-81C3-4E79-B5AA-492F18218FE4}" type="datetime1">
              <a:rPr lang="fr-FR" smtClean="0"/>
              <a:t>03/11/2022</a:t>
            </a:fld>
            <a:endParaRPr lang="fr-FR"/>
          </a:p>
        </p:txBody>
      </p:sp>
      <p:sp>
        <p:nvSpPr>
          <p:cNvPr id="3" name="Espace réservé du pied de page 2">
            <a:extLst>
              <a:ext uri="{FF2B5EF4-FFF2-40B4-BE49-F238E27FC236}">
                <a16:creationId xmlns:a16="http://schemas.microsoft.com/office/drawing/2014/main" id="{1BC7DD06-FE19-5061-385D-AB4009269C9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2141FF8-3590-243D-EE23-3FE43D635B3E}"/>
              </a:ext>
            </a:extLst>
          </p:cNvPr>
          <p:cNvSpPr>
            <a:spLocks noGrp="1"/>
          </p:cNvSpPr>
          <p:nvPr>
            <p:ph type="sldNum" sz="quarter" idx="12"/>
          </p:nvPr>
        </p:nvSpPr>
        <p:spPr/>
        <p:txBody>
          <a:bodyPr/>
          <a:lstStyle/>
          <a:p>
            <a:fld id="{29CB8F42-9A4C-413F-97CA-4326AE70F274}" type="slidenum">
              <a:rPr lang="fr-FR" smtClean="0"/>
              <a:t>16</a:t>
            </a:fld>
            <a:endParaRPr lang="fr-FR"/>
          </a:p>
        </p:txBody>
      </p:sp>
      <p:pic>
        <p:nvPicPr>
          <p:cNvPr id="6" name="Image 5" descr="Une image contenant extérieur, bâtiment, ciel, maison&#10;&#10;Description générée automatiquement">
            <a:extLst>
              <a:ext uri="{FF2B5EF4-FFF2-40B4-BE49-F238E27FC236}">
                <a16:creationId xmlns:a16="http://schemas.microsoft.com/office/drawing/2014/main" id="{F9D766B9-9F58-093C-3366-E5F899CE22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7236" y="623455"/>
            <a:ext cx="8506691" cy="5732896"/>
          </a:xfrm>
          <a:prstGeom prst="rect">
            <a:avLst/>
          </a:prstGeom>
          <a:ln w="50800" cmpd="dbl">
            <a:solidFill>
              <a:schemeClr val="accent2"/>
            </a:solidFill>
          </a:ln>
        </p:spPr>
      </p:pic>
      <p:sp>
        <p:nvSpPr>
          <p:cNvPr id="7" name="ZoneTexte 6">
            <a:extLst>
              <a:ext uri="{FF2B5EF4-FFF2-40B4-BE49-F238E27FC236}">
                <a16:creationId xmlns:a16="http://schemas.microsoft.com/office/drawing/2014/main" id="{68CB888A-3AB7-B8EA-0DD4-C32CB7105D9A}"/>
              </a:ext>
            </a:extLst>
          </p:cNvPr>
          <p:cNvSpPr txBox="1"/>
          <p:nvPr/>
        </p:nvSpPr>
        <p:spPr>
          <a:xfrm>
            <a:off x="4824846" y="-78478"/>
            <a:ext cx="6366164"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L'église Saint-Esprit.</a:t>
            </a:r>
          </a:p>
        </p:txBody>
      </p:sp>
    </p:spTree>
    <p:extLst>
      <p:ext uri="{BB962C8B-B14F-4D97-AF65-F5344CB8AC3E}">
        <p14:creationId xmlns:p14="http://schemas.microsoft.com/office/powerpoint/2010/main" val="295087411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934CA42-9AB6-B1D2-C1E4-6489C68E39F2}"/>
              </a:ext>
            </a:extLst>
          </p:cNvPr>
          <p:cNvSpPr>
            <a:spLocks noGrp="1"/>
          </p:cNvSpPr>
          <p:nvPr>
            <p:ph type="dt" sz="half" idx="10"/>
          </p:nvPr>
        </p:nvSpPr>
        <p:spPr/>
        <p:txBody>
          <a:bodyPr/>
          <a:lstStyle/>
          <a:p>
            <a:fld id="{1AA6148A-2E0B-48E2-89BC-8F0A789351A9}" type="datetime1">
              <a:rPr lang="fr-FR" smtClean="0"/>
              <a:t>03/11/2022</a:t>
            </a:fld>
            <a:endParaRPr lang="fr-FR"/>
          </a:p>
        </p:txBody>
      </p:sp>
      <p:sp>
        <p:nvSpPr>
          <p:cNvPr id="3" name="Espace réservé du pied de page 2">
            <a:extLst>
              <a:ext uri="{FF2B5EF4-FFF2-40B4-BE49-F238E27FC236}">
                <a16:creationId xmlns:a16="http://schemas.microsoft.com/office/drawing/2014/main" id="{5601A68D-F0F2-FC41-5BAE-7597CB3DED9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D49496F-C8E1-7DD4-999D-12E08110BAB1}"/>
              </a:ext>
            </a:extLst>
          </p:cNvPr>
          <p:cNvSpPr>
            <a:spLocks noGrp="1"/>
          </p:cNvSpPr>
          <p:nvPr>
            <p:ph type="sldNum" sz="quarter" idx="12"/>
          </p:nvPr>
        </p:nvSpPr>
        <p:spPr/>
        <p:txBody>
          <a:bodyPr/>
          <a:lstStyle/>
          <a:p>
            <a:fld id="{29CB8F42-9A4C-413F-97CA-4326AE70F274}" type="slidenum">
              <a:rPr lang="fr-FR" smtClean="0"/>
              <a:t>17</a:t>
            </a:fld>
            <a:endParaRPr lang="fr-FR"/>
          </a:p>
        </p:txBody>
      </p:sp>
      <p:pic>
        <p:nvPicPr>
          <p:cNvPr id="6" name="Image 5" descr="Une image contenant bâtiment, extérieur, pierre&#10;&#10;Description générée automatiquement">
            <a:extLst>
              <a:ext uri="{FF2B5EF4-FFF2-40B4-BE49-F238E27FC236}">
                <a16:creationId xmlns:a16="http://schemas.microsoft.com/office/drawing/2014/main" id="{9A398039-2FF4-A49C-BF7B-0A10D255AB1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6727" y="899160"/>
            <a:ext cx="7384473" cy="5457190"/>
          </a:xfrm>
          <a:prstGeom prst="rect">
            <a:avLst/>
          </a:prstGeom>
          <a:ln w="50800" cmpd="dbl">
            <a:solidFill>
              <a:schemeClr val="accent2"/>
            </a:solidFill>
          </a:ln>
        </p:spPr>
      </p:pic>
      <p:sp>
        <p:nvSpPr>
          <p:cNvPr id="7" name="ZoneTexte 6">
            <a:extLst>
              <a:ext uri="{FF2B5EF4-FFF2-40B4-BE49-F238E27FC236}">
                <a16:creationId xmlns:a16="http://schemas.microsoft.com/office/drawing/2014/main" id="{559098BE-4E6E-3A11-CBFB-F004E683AF59}"/>
              </a:ext>
            </a:extLst>
          </p:cNvPr>
          <p:cNvSpPr txBox="1"/>
          <p:nvPr/>
        </p:nvSpPr>
        <p:spPr>
          <a:xfrm>
            <a:off x="5036127" y="333980"/>
            <a:ext cx="3574473" cy="400110"/>
          </a:xfrm>
          <a:prstGeom prst="rect">
            <a:avLst/>
          </a:prstGeom>
          <a:noFill/>
        </p:spPr>
        <p:txBody>
          <a:bodyPr wrap="square" rtlCol="0">
            <a:spAutoFit/>
          </a:bodyPr>
          <a:lstStyle/>
          <a:p>
            <a:r>
              <a:rPr lang="fr-FR" sz="2000" b="1" i="1" dirty="0">
                <a:solidFill>
                  <a:schemeClr val="bg1"/>
                </a:solidFill>
              </a:rPr>
              <a:t>La synagogue.</a:t>
            </a:r>
          </a:p>
        </p:txBody>
      </p:sp>
    </p:spTree>
    <p:extLst>
      <p:ext uri="{BB962C8B-B14F-4D97-AF65-F5344CB8AC3E}">
        <p14:creationId xmlns:p14="http://schemas.microsoft.com/office/powerpoint/2010/main" val="474595255"/>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4FEC946-9D5C-38B5-1E42-EA7CE7DFC38E}"/>
              </a:ext>
            </a:extLst>
          </p:cNvPr>
          <p:cNvSpPr>
            <a:spLocks noGrp="1"/>
          </p:cNvSpPr>
          <p:nvPr>
            <p:ph type="dt" sz="half" idx="10"/>
          </p:nvPr>
        </p:nvSpPr>
        <p:spPr/>
        <p:txBody>
          <a:bodyPr/>
          <a:lstStyle/>
          <a:p>
            <a:fld id="{9798E73C-65A7-4E9A-A79D-B3D63061E8E7}" type="datetime1">
              <a:rPr lang="fr-FR" smtClean="0"/>
              <a:t>03/11/2022</a:t>
            </a:fld>
            <a:endParaRPr lang="fr-FR"/>
          </a:p>
        </p:txBody>
      </p:sp>
      <p:sp>
        <p:nvSpPr>
          <p:cNvPr id="3" name="Espace réservé du pied de page 2">
            <a:extLst>
              <a:ext uri="{FF2B5EF4-FFF2-40B4-BE49-F238E27FC236}">
                <a16:creationId xmlns:a16="http://schemas.microsoft.com/office/drawing/2014/main" id="{2873DD80-A386-B1D1-D493-345DFBA2DD0A}"/>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D4E13918-1978-0A64-B2A2-B9EFC1F5AE3C}"/>
              </a:ext>
            </a:extLst>
          </p:cNvPr>
          <p:cNvSpPr>
            <a:spLocks noGrp="1"/>
          </p:cNvSpPr>
          <p:nvPr>
            <p:ph type="sldNum" sz="quarter" idx="12"/>
          </p:nvPr>
        </p:nvSpPr>
        <p:spPr/>
        <p:txBody>
          <a:bodyPr/>
          <a:lstStyle/>
          <a:p>
            <a:fld id="{29CB8F42-9A4C-413F-97CA-4326AE70F274}" type="slidenum">
              <a:rPr lang="fr-FR" smtClean="0"/>
              <a:t>18</a:t>
            </a:fld>
            <a:endParaRPr lang="fr-FR"/>
          </a:p>
        </p:txBody>
      </p:sp>
      <p:pic>
        <p:nvPicPr>
          <p:cNvPr id="6" name="Image 5" descr="Une image contenant extérieur, bâtiment, route, ciel&#10;&#10;Description générée automatiquement">
            <a:extLst>
              <a:ext uri="{FF2B5EF4-FFF2-40B4-BE49-F238E27FC236}">
                <a16:creationId xmlns:a16="http://schemas.microsoft.com/office/drawing/2014/main" id="{436E1612-F737-81B0-1B49-1D6B7A61D7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108" y="692727"/>
            <a:ext cx="8686801" cy="5663624"/>
          </a:xfrm>
          <a:prstGeom prst="rect">
            <a:avLst/>
          </a:prstGeom>
          <a:ln w="50800" cmpd="dbl">
            <a:solidFill>
              <a:schemeClr val="accent2"/>
            </a:solidFill>
          </a:ln>
        </p:spPr>
      </p:pic>
      <p:sp>
        <p:nvSpPr>
          <p:cNvPr id="7" name="ZoneTexte 6">
            <a:extLst>
              <a:ext uri="{FF2B5EF4-FFF2-40B4-BE49-F238E27FC236}">
                <a16:creationId xmlns:a16="http://schemas.microsoft.com/office/drawing/2014/main" id="{B655F907-A2B3-B065-43A1-D6AE8353E3F6}"/>
              </a:ext>
            </a:extLst>
          </p:cNvPr>
          <p:cNvSpPr txBox="1"/>
          <p:nvPr/>
        </p:nvSpPr>
        <p:spPr>
          <a:xfrm>
            <a:off x="5077691" y="0"/>
            <a:ext cx="3352800"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La gare de Bayonne.</a:t>
            </a:r>
          </a:p>
        </p:txBody>
      </p:sp>
    </p:spTree>
    <p:extLst>
      <p:ext uri="{BB962C8B-B14F-4D97-AF65-F5344CB8AC3E}">
        <p14:creationId xmlns:p14="http://schemas.microsoft.com/office/powerpoint/2010/main" val="3879173197"/>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E6855DE-4E97-3DF0-4493-051D54FF8672}"/>
              </a:ext>
            </a:extLst>
          </p:cNvPr>
          <p:cNvSpPr>
            <a:spLocks noGrp="1"/>
          </p:cNvSpPr>
          <p:nvPr>
            <p:ph type="dt" sz="half" idx="10"/>
          </p:nvPr>
        </p:nvSpPr>
        <p:spPr/>
        <p:txBody>
          <a:bodyPr/>
          <a:lstStyle/>
          <a:p>
            <a:fld id="{6C401E3B-1947-4C69-B39E-F3FE7FAF7A5C}" type="datetime1">
              <a:rPr lang="fr-FR" smtClean="0"/>
              <a:t>03/11/2022</a:t>
            </a:fld>
            <a:endParaRPr lang="fr-FR"/>
          </a:p>
        </p:txBody>
      </p:sp>
      <p:sp>
        <p:nvSpPr>
          <p:cNvPr id="3" name="Espace réservé du pied de page 2">
            <a:extLst>
              <a:ext uri="{FF2B5EF4-FFF2-40B4-BE49-F238E27FC236}">
                <a16:creationId xmlns:a16="http://schemas.microsoft.com/office/drawing/2014/main" id="{9BCABFB6-5ECF-FD7B-15DA-5259CE606D5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F5ECA6B3-BAC2-FD51-2947-FC0B805A92F9}"/>
              </a:ext>
            </a:extLst>
          </p:cNvPr>
          <p:cNvSpPr>
            <a:spLocks noGrp="1"/>
          </p:cNvSpPr>
          <p:nvPr>
            <p:ph type="sldNum" sz="quarter" idx="12"/>
          </p:nvPr>
        </p:nvSpPr>
        <p:spPr/>
        <p:txBody>
          <a:bodyPr/>
          <a:lstStyle/>
          <a:p>
            <a:fld id="{29CB8F42-9A4C-413F-97CA-4326AE70F274}" type="slidenum">
              <a:rPr lang="fr-FR" smtClean="0"/>
              <a:t>19</a:t>
            </a:fld>
            <a:endParaRPr lang="fr-FR"/>
          </a:p>
        </p:txBody>
      </p:sp>
      <p:pic>
        <p:nvPicPr>
          <p:cNvPr id="6" name="Image 5" descr="Une image contenant arbre, extérieur, maison, villégiature&#10;&#10;Description générée automatiquement">
            <a:extLst>
              <a:ext uri="{FF2B5EF4-FFF2-40B4-BE49-F238E27FC236}">
                <a16:creationId xmlns:a16="http://schemas.microsoft.com/office/drawing/2014/main" id="{70D23508-B0BB-8B62-D35A-6F7A53FE4B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4055" y="637309"/>
            <a:ext cx="8818418" cy="5719041"/>
          </a:xfrm>
          <a:prstGeom prst="rect">
            <a:avLst/>
          </a:prstGeom>
          <a:ln w="50800" cmpd="dbl">
            <a:solidFill>
              <a:schemeClr val="accent2"/>
            </a:solidFill>
          </a:ln>
        </p:spPr>
      </p:pic>
      <p:sp>
        <p:nvSpPr>
          <p:cNvPr id="7" name="ZoneTexte 6">
            <a:extLst>
              <a:ext uri="{FF2B5EF4-FFF2-40B4-BE49-F238E27FC236}">
                <a16:creationId xmlns:a16="http://schemas.microsoft.com/office/drawing/2014/main" id="{B96EA0F0-B459-6FF9-3FAA-7FAF4B70BBD6}"/>
              </a:ext>
            </a:extLst>
          </p:cNvPr>
          <p:cNvSpPr txBox="1"/>
          <p:nvPr/>
        </p:nvSpPr>
        <p:spPr>
          <a:xfrm>
            <a:off x="5264727" y="232292"/>
            <a:ext cx="3546764" cy="400110"/>
          </a:xfrm>
          <a:prstGeom prst="rect">
            <a:avLst/>
          </a:prstGeom>
          <a:noFill/>
        </p:spPr>
        <p:txBody>
          <a:bodyPr wrap="square" rtlCol="0">
            <a:spAutoFit/>
          </a:bodyPr>
          <a:lstStyle/>
          <a:p>
            <a:r>
              <a:rPr lang="fr-FR" sz="2000" b="1" i="1" dirty="0">
                <a:solidFill>
                  <a:schemeClr val="bg1"/>
                </a:solidFill>
              </a:rPr>
              <a:t>La citadelle.</a:t>
            </a:r>
          </a:p>
        </p:txBody>
      </p:sp>
    </p:spTree>
    <p:extLst>
      <p:ext uri="{BB962C8B-B14F-4D97-AF65-F5344CB8AC3E}">
        <p14:creationId xmlns:p14="http://schemas.microsoft.com/office/powerpoint/2010/main" val="1228834517"/>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D8C2FB6-F988-4716-9EF2-C61A3BCD43FB}"/>
              </a:ext>
            </a:extLst>
          </p:cNvPr>
          <p:cNvSpPr>
            <a:spLocks noGrp="1"/>
          </p:cNvSpPr>
          <p:nvPr>
            <p:ph type="dt" sz="half" idx="10"/>
          </p:nvPr>
        </p:nvSpPr>
        <p:spPr/>
        <p:txBody>
          <a:bodyPr/>
          <a:lstStyle/>
          <a:p>
            <a:fld id="{48921718-4CBF-4D78-B779-7A80E1CC7743}" type="datetime1">
              <a:rPr lang="fr-FR" smtClean="0"/>
              <a:t>03/11/2022</a:t>
            </a:fld>
            <a:endParaRPr lang="fr-FR"/>
          </a:p>
        </p:txBody>
      </p:sp>
      <p:sp>
        <p:nvSpPr>
          <p:cNvPr id="3" name="Espace réservé du pied de page 2">
            <a:extLst>
              <a:ext uri="{FF2B5EF4-FFF2-40B4-BE49-F238E27FC236}">
                <a16:creationId xmlns:a16="http://schemas.microsoft.com/office/drawing/2014/main" id="{E502A345-0BC0-8931-0340-C38D255BF56E}"/>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97393113-EFE8-B8D9-6CC9-391BC84F316D}"/>
              </a:ext>
            </a:extLst>
          </p:cNvPr>
          <p:cNvSpPr>
            <a:spLocks noGrp="1"/>
          </p:cNvSpPr>
          <p:nvPr>
            <p:ph type="sldNum" sz="quarter" idx="12"/>
          </p:nvPr>
        </p:nvSpPr>
        <p:spPr/>
        <p:txBody>
          <a:bodyPr/>
          <a:lstStyle/>
          <a:p>
            <a:fld id="{29CB8F42-9A4C-413F-97CA-4326AE70F274}" type="slidenum">
              <a:rPr lang="fr-FR" smtClean="0"/>
              <a:t>20</a:t>
            </a:fld>
            <a:endParaRPr lang="fr-FR"/>
          </a:p>
        </p:txBody>
      </p:sp>
      <p:pic>
        <p:nvPicPr>
          <p:cNvPr id="6" name="Image 5" descr="Une image contenant bâtiment, pierre, allée&#10;&#10;Description générée automatiquement">
            <a:extLst>
              <a:ext uri="{FF2B5EF4-FFF2-40B4-BE49-F238E27FC236}">
                <a16:creationId xmlns:a16="http://schemas.microsoft.com/office/drawing/2014/main" id="{A823D14C-5965-5A02-CCD0-958ECCE97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3999" y="581891"/>
            <a:ext cx="9088583" cy="5774459"/>
          </a:xfrm>
          <a:prstGeom prst="rect">
            <a:avLst/>
          </a:prstGeom>
          <a:ln w="50800" cmpd="dbl">
            <a:solidFill>
              <a:schemeClr val="accent2"/>
            </a:solidFill>
          </a:ln>
        </p:spPr>
      </p:pic>
      <p:sp>
        <p:nvSpPr>
          <p:cNvPr id="7" name="ZoneTexte 6">
            <a:extLst>
              <a:ext uri="{FF2B5EF4-FFF2-40B4-BE49-F238E27FC236}">
                <a16:creationId xmlns:a16="http://schemas.microsoft.com/office/drawing/2014/main" id="{8F8238B2-C629-FA66-B19D-07A0DA3DBD53}"/>
              </a:ext>
            </a:extLst>
          </p:cNvPr>
          <p:cNvSpPr txBox="1"/>
          <p:nvPr/>
        </p:nvSpPr>
        <p:spPr>
          <a:xfrm>
            <a:off x="4772891" y="-95217"/>
            <a:ext cx="4239491"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L’église Saint-Étienne</a:t>
            </a:r>
          </a:p>
        </p:txBody>
      </p:sp>
    </p:spTree>
    <p:extLst>
      <p:ext uri="{BB962C8B-B14F-4D97-AF65-F5344CB8AC3E}">
        <p14:creationId xmlns:p14="http://schemas.microsoft.com/office/powerpoint/2010/main" val="153654046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FEADDED-F7A0-46C2-5FA4-1B7B5D07F89F}"/>
              </a:ext>
            </a:extLst>
          </p:cNvPr>
          <p:cNvSpPr>
            <a:spLocks noGrp="1"/>
          </p:cNvSpPr>
          <p:nvPr>
            <p:ph type="dt" sz="half" idx="10"/>
          </p:nvPr>
        </p:nvSpPr>
        <p:spPr/>
        <p:txBody>
          <a:bodyPr/>
          <a:lstStyle/>
          <a:p>
            <a:fld id="{4ADB0618-B565-47C1-BCD0-E8E9AD75253B}" type="datetime1">
              <a:rPr lang="fr-FR" smtClean="0"/>
              <a:t>03/11/2022</a:t>
            </a:fld>
            <a:endParaRPr lang="fr-FR"/>
          </a:p>
        </p:txBody>
      </p:sp>
      <p:sp>
        <p:nvSpPr>
          <p:cNvPr id="3" name="Espace réservé du pied de page 2">
            <a:extLst>
              <a:ext uri="{FF2B5EF4-FFF2-40B4-BE49-F238E27FC236}">
                <a16:creationId xmlns:a16="http://schemas.microsoft.com/office/drawing/2014/main" id="{A3FDB52D-4365-77E4-3A3D-F29E54B88C6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C0AF377-6143-A666-70F9-A9A4F5C1737F}"/>
              </a:ext>
            </a:extLst>
          </p:cNvPr>
          <p:cNvSpPr>
            <a:spLocks noGrp="1"/>
          </p:cNvSpPr>
          <p:nvPr>
            <p:ph type="sldNum" sz="quarter" idx="12"/>
          </p:nvPr>
        </p:nvSpPr>
        <p:spPr/>
        <p:txBody>
          <a:bodyPr/>
          <a:lstStyle/>
          <a:p>
            <a:fld id="{29CB8F42-9A4C-413F-97CA-4326AE70F274}" type="slidenum">
              <a:rPr lang="fr-FR" smtClean="0"/>
              <a:t>21</a:t>
            </a:fld>
            <a:endParaRPr lang="fr-FR"/>
          </a:p>
        </p:txBody>
      </p:sp>
      <p:pic>
        <p:nvPicPr>
          <p:cNvPr id="6" name="Image 5" descr="Une image contenant arbre, extérieur, ciel, maison&#10;&#10;Description générée automatiquement">
            <a:extLst>
              <a:ext uri="{FF2B5EF4-FFF2-40B4-BE49-F238E27FC236}">
                <a16:creationId xmlns:a16="http://schemas.microsoft.com/office/drawing/2014/main" id="{5D7143F1-634D-1D63-EF05-049C5CBEC7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0254" y="692726"/>
            <a:ext cx="8894619" cy="5541819"/>
          </a:xfrm>
          <a:prstGeom prst="rect">
            <a:avLst/>
          </a:prstGeom>
          <a:ln w="50800" cmpd="dbl">
            <a:solidFill>
              <a:schemeClr val="accent2"/>
            </a:solidFill>
          </a:ln>
        </p:spPr>
      </p:pic>
      <p:sp>
        <p:nvSpPr>
          <p:cNvPr id="7" name="ZoneTexte 6">
            <a:extLst>
              <a:ext uri="{FF2B5EF4-FFF2-40B4-BE49-F238E27FC236}">
                <a16:creationId xmlns:a16="http://schemas.microsoft.com/office/drawing/2014/main" id="{BE3ECE62-B1E2-43FD-30F0-E287D0976B5A}"/>
              </a:ext>
            </a:extLst>
          </p:cNvPr>
          <p:cNvSpPr txBox="1"/>
          <p:nvPr/>
        </p:nvSpPr>
        <p:spPr>
          <a:xfrm>
            <a:off x="5112327" y="-45284"/>
            <a:ext cx="3498273"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L’église Sainte-Croix.</a:t>
            </a:r>
          </a:p>
        </p:txBody>
      </p:sp>
    </p:spTree>
    <p:extLst>
      <p:ext uri="{BB962C8B-B14F-4D97-AF65-F5344CB8AC3E}">
        <p14:creationId xmlns:p14="http://schemas.microsoft.com/office/powerpoint/2010/main" val="959194148"/>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D84070-0F46-1B29-F328-4589F9B7898F}"/>
              </a:ext>
            </a:extLst>
          </p:cNvPr>
          <p:cNvSpPr>
            <a:spLocks noGrp="1"/>
          </p:cNvSpPr>
          <p:nvPr>
            <p:ph type="dt" sz="half" idx="10"/>
          </p:nvPr>
        </p:nvSpPr>
        <p:spPr/>
        <p:txBody>
          <a:bodyPr/>
          <a:lstStyle/>
          <a:p>
            <a:fld id="{27022935-D00D-41D5-8A73-F28C8EC739E5}" type="datetime1">
              <a:rPr lang="fr-FR" smtClean="0"/>
              <a:t>03/11/2022</a:t>
            </a:fld>
            <a:endParaRPr lang="fr-FR"/>
          </a:p>
        </p:txBody>
      </p:sp>
      <p:sp>
        <p:nvSpPr>
          <p:cNvPr id="3" name="Espace réservé du pied de page 2">
            <a:extLst>
              <a:ext uri="{FF2B5EF4-FFF2-40B4-BE49-F238E27FC236}">
                <a16:creationId xmlns:a16="http://schemas.microsoft.com/office/drawing/2014/main" id="{065A313D-AAB3-1FFC-7DA0-ABCD56DCAA29}"/>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11DD4C1D-7A9F-5804-18B9-AEF9D5BD288D}"/>
              </a:ext>
            </a:extLst>
          </p:cNvPr>
          <p:cNvSpPr>
            <a:spLocks noGrp="1"/>
          </p:cNvSpPr>
          <p:nvPr>
            <p:ph type="sldNum" sz="quarter" idx="12"/>
          </p:nvPr>
        </p:nvSpPr>
        <p:spPr/>
        <p:txBody>
          <a:bodyPr/>
          <a:lstStyle/>
          <a:p>
            <a:fld id="{29CB8F42-9A4C-413F-97CA-4326AE70F274}" type="slidenum">
              <a:rPr lang="fr-FR" smtClean="0"/>
              <a:t>22</a:t>
            </a:fld>
            <a:endParaRPr lang="fr-FR"/>
          </a:p>
        </p:txBody>
      </p:sp>
      <p:pic>
        <p:nvPicPr>
          <p:cNvPr id="6" name="Image 5" descr="Une image contenant ciel, herbe, extérieur, vieux&#10;&#10;Description générée automatiquement">
            <a:extLst>
              <a:ext uri="{FF2B5EF4-FFF2-40B4-BE49-F238E27FC236}">
                <a16:creationId xmlns:a16="http://schemas.microsoft.com/office/drawing/2014/main" id="{619115C4-73D2-4227-4879-BE947F42EC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0255" y="683260"/>
            <a:ext cx="8783782" cy="5491480"/>
          </a:xfrm>
          <a:prstGeom prst="rect">
            <a:avLst/>
          </a:prstGeom>
          <a:ln w="50800" cmpd="dbl">
            <a:solidFill>
              <a:schemeClr val="accent2"/>
            </a:solidFill>
          </a:ln>
        </p:spPr>
      </p:pic>
      <p:sp>
        <p:nvSpPr>
          <p:cNvPr id="7" name="ZoneTexte 6">
            <a:extLst>
              <a:ext uri="{FF2B5EF4-FFF2-40B4-BE49-F238E27FC236}">
                <a16:creationId xmlns:a16="http://schemas.microsoft.com/office/drawing/2014/main" id="{BBA921CE-04A6-E67C-07BA-DD6C6F91C1BA}"/>
              </a:ext>
            </a:extLst>
          </p:cNvPr>
          <p:cNvSpPr txBox="1"/>
          <p:nvPr/>
        </p:nvSpPr>
        <p:spPr>
          <a:xfrm>
            <a:off x="4142508" y="192345"/>
            <a:ext cx="6220691" cy="400110"/>
          </a:xfrm>
          <a:prstGeom prst="rect">
            <a:avLst/>
          </a:prstGeom>
          <a:noFill/>
        </p:spPr>
        <p:txBody>
          <a:bodyPr wrap="square" rtlCol="0">
            <a:spAutoFit/>
          </a:bodyPr>
          <a:lstStyle/>
          <a:p>
            <a:r>
              <a:rPr lang="fr-FR" sz="2000" b="1" i="1" dirty="0">
                <a:solidFill>
                  <a:schemeClr val="bg1"/>
                </a:solidFill>
              </a:rPr>
              <a:t>La place du Réduit, depuis la citadelle.</a:t>
            </a:r>
          </a:p>
        </p:txBody>
      </p:sp>
    </p:spTree>
    <p:extLst>
      <p:ext uri="{BB962C8B-B14F-4D97-AF65-F5344CB8AC3E}">
        <p14:creationId xmlns:p14="http://schemas.microsoft.com/office/powerpoint/2010/main" val="781026437"/>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B960EAB-76F6-2185-4ECF-78DCB18F6E99}"/>
              </a:ext>
            </a:extLst>
          </p:cNvPr>
          <p:cNvSpPr>
            <a:spLocks noGrp="1"/>
          </p:cNvSpPr>
          <p:nvPr>
            <p:ph type="dt" sz="half" idx="10"/>
          </p:nvPr>
        </p:nvSpPr>
        <p:spPr/>
        <p:txBody>
          <a:bodyPr/>
          <a:lstStyle/>
          <a:p>
            <a:fld id="{4D8BF45F-5DAC-406F-83A6-61615E0E5630}" type="datetime1">
              <a:rPr lang="fr-FR" smtClean="0"/>
              <a:t>03/11/2022</a:t>
            </a:fld>
            <a:endParaRPr lang="fr-FR"/>
          </a:p>
        </p:txBody>
      </p:sp>
      <p:sp>
        <p:nvSpPr>
          <p:cNvPr id="3" name="Espace réservé du pied de page 2">
            <a:extLst>
              <a:ext uri="{FF2B5EF4-FFF2-40B4-BE49-F238E27FC236}">
                <a16:creationId xmlns:a16="http://schemas.microsoft.com/office/drawing/2014/main" id="{0F578221-D767-4F28-4BF2-EDE924B25D17}"/>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BE0176F-31F4-CF2F-BC17-9E7E44E2F29F}"/>
              </a:ext>
            </a:extLst>
          </p:cNvPr>
          <p:cNvSpPr>
            <a:spLocks noGrp="1"/>
          </p:cNvSpPr>
          <p:nvPr>
            <p:ph type="sldNum" sz="quarter" idx="12"/>
          </p:nvPr>
        </p:nvSpPr>
        <p:spPr/>
        <p:txBody>
          <a:bodyPr/>
          <a:lstStyle/>
          <a:p>
            <a:fld id="{29CB8F42-9A4C-413F-97CA-4326AE70F274}" type="slidenum">
              <a:rPr lang="fr-FR" smtClean="0"/>
              <a:t>23</a:t>
            </a:fld>
            <a:endParaRPr lang="fr-FR"/>
          </a:p>
        </p:txBody>
      </p:sp>
      <p:pic>
        <p:nvPicPr>
          <p:cNvPr id="6" name="Image 5" descr="Une image contenant ciel, bâtiment, extérieur&#10;&#10;Description générée automatiquement">
            <a:extLst>
              <a:ext uri="{FF2B5EF4-FFF2-40B4-BE49-F238E27FC236}">
                <a16:creationId xmlns:a16="http://schemas.microsoft.com/office/drawing/2014/main" id="{F1EF6DDD-149E-CD2A-C575-0D4AA402C5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65217" y="665018"/>
            <a:ext cx="7744691" cy="5691332"/>
          </a:xfrm>
          <a:prstGeom prst="rect">
            <a:avLst/>
          </a:prstGeom>
          <a:ln w="50800" cmpd="dbl">
            <a:solidFill>
              <a:schemeClr val="accent2"/>
            </a:solidFill>
          </a:ln>
        </p:spPr>
      </p:pic>
      <p:sp>
        <p:nvSpPr>
          <p:cNvPr id="7" name="ZoneTexte 6">
            <a:extLst>
              <a:ext uri="{FF2B5EF4-FFF2-40B4-BE49-F238E27FC236}">
                <a16:creationId xmlns:a16="http://schemas.microsoft.com/office/drawing/2014/main" id="{E0EAFB7A-46A9-F510-010D-13683DE1223E}"/>
              </a:ext>
            </a:extLst>
          </p:cNvPr>
          <p:cNvSpPr txBox="1"/>
          <p:nvPr/>
        </p:nvSpPr>
        <p:spPr>
          <a:xfrm>
            <a:off x="3726871" y="264908"/>
            <a:ext cx="5022273" cy="400110"/>
          </a:xfrm>
          <a:prstGeom prst="rect">
            <a:avLst/>
          </a:prstGeom>
          <a:noFill/>
        </p:spPr>
        <p:txBody>
          <a:bodyPr wrap="square" rtlCol="0">
            <a:spAutoFit/>
          </a:bodyPr>
          <a:lstStyle/>
          <a:p>
            <a:r>
              <a:rPr lang="fr-FR" sz="2000" b="1" i="1" dirty="0">
                <a:solidFill>
                  <a:schemeClr val="bg1"/>
                </a:solidFill>
              </a:rPr>
              <a:t>L’échauguette du Réduit, restaurée en 2005.</a:t>
            </a:r>
          </a:p>
        </p:txBody>
      </p:sp>
    </p:spTree>
    <p:extLst>
      <p:ext uri="{BB962C8B-B14F-4D97-AF65-F5344CB8AC3E}">
        <p14:creationId xmlns:p14="http://schemas.microsoft.com/office/powerpoint/2010/main" val="1195812572"/>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A459741-DE55-64ED-30EB-12F30081B2EA}"/>
              </a:ext>
            </a:extLst>
          </p:cNvPr>
          <p:cNvSpPr>
            <a:spLocks noGrp="1"/>
          </p:cNvSpPr>
          <p:nvPr>
            <p:ph type="dt" sz="half" idx="10"/>
          </p:nvPr>
        </p:nvSpPr>
        <p:spPr/>
        <p:txBody>
          <a:bodyPr/>
          <a:lstStyle/>
          <a:p>
            <a:fld id="{AFA79170-8380-4C62-8233-95A22A165ED7}" type="datetime1">
              <a:rPr lang="fr-FR" smtClean="0"/>
              <a:t>03/11/2022</a:t>
            </a:fld>
            <a:endParaRPr lang="fr-FR"/>
          </a:p>
        </p:txBody>
      </p:sp>
      <p:sp>
        <p:nvSpPr>
          <p:cNvPr id="3" name="Espace réservé du pied de page 2">
            <a:extLst>
              <a:ext uri="{FF2B5EF4-FFF2-40B4-BE49-F238E27FC236}">
                <a16:creationId xmlns:a16="http://schemas.microsoft.com/office/drawing/2014/main" id="{798B1E02-48CF-6C9F-C3E2-B7872639968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124EF9B-25FF-EAFA-3FDF-0543BB1AEFD1}"/>
              </a:ext>
            </a:extLst>
          </p:cNvPr>
          <p:cNvSpPr>
            <a:spLocks noGrp="1"/>
          </p:cNvSpPr>
          <p:nvPr>
            <p:ph type="sldNum" sz="quarter" idx="12"/>
          </p:nvPr>
        </p:nvSpPr>
        <p:spPr/>
        <p:txBody>
          <a:bodyPr/>
          <a:lstStyle/>
          <a:p>
            <a:fld id="{29CB8F42-9A4C-413F-97CA-4326AE70F274}" type="slidenum">
              <a:rPr lang="fr-FR" smtClean="0"/>
              <a:t>24</a:t>
            </a:fld>
            <a:endParaRPr lang="fr-FR"/>
          </a:p>
        </p:txBody>
      </p:sp>
      <p:pic>
        <p:nvPicPr>
          <p:cNvPr id="6" name="Image 5" descr="Une image contenant arbre, herbe, ciel, extérieur&#10;&#10;Description générée automatiquement">
            <a:extLst>
              <a:ext uri="{FF2B5EF4-FFF2-40B4-BE49-F238E27FC236}">
                <a16:creationId xmlns:a16="http://schemas.microsoft.com/office/drawing/2014/main" id="{B724D18F-8352-FB27-1C4D-57712D86A3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3381" y="595744"/>
            <a:ext cx="8575963" cy="5760605"/>
          </a:xfrm>
          <a:prstGeom prst="rect">
            <a:avLst/>
          </a:prstGeom>
          <a:ln w="50800" cmpd="dbl">
            <a:solidFill>
              <a:schemeClr val="accent2"/>
            </a:solidFill>
          </a:ln>
        </p:spPr>
      </p:pic>
      <p:sp>
        <p:nvSpPr>
          <p:cNvPr id="7" name="ZoneTexte 6">
            <a:extLst>
              <a:ext uri="{FF2B5EF4-FFF2-40B4-BE49-F238E27FC236}">
                <a16:creationId xmlns:a16="http://schemas.microsoft.com/office/drawing/2014/main" id="{C82A5ADF-15AD-7EF9-0CBB-6A6E4E5C2873}"/>
              </a:ext>
            </a:extLst>
          </p:cNvPr>
          <p:cNvSpPr txBox="1"/>
          <p:nvPr/>
        </p:nvSpPr>
        <p:spPr>
          <a:xfrm>
            <a:off x="4689761" y="-81364"/>
            <a:ext cx="5098473"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Les remparts de Bayonne.</a:t>
            </a:r>
          </a:p>
        </p:txBody>
      </p:sp>
    </p:spTree>
    <p:extLst>
      <p:ext uri="{BB962C8B-B14F-4D97-AF65-F5344CB8AC3E}">
        <p14:creationId xmlns:p14="http://schemas.microsoft.com/office/powerpoint/2010/main" val="1138280304"/>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89B7E18-46F7-FC7D-0409-64CD76B098AA}"/>
              </a:ext>
            </a:extLst>
          </p:cNvPr>
          <p:cNvSpPr>
            <a:spLocks noGrp="1"/>
          </p:cNvSpPr>
          <p:nvPr>
            <p:ph type="dt" sz="half" idx="10"/>
          </p:nvPr>
        </p:nvSpPr>
        <p:spPr/>
        <p:txBody>
          <a:bodyPr/>
          <a:lstStyle/>
          <a:p>
            <a:fld id="{A73A9072-1B37-461B-8DB1-FBEBA440B537}" type="datetime1">
              <a:rPr lang="fr-FR" smtClean="0"/>
              <a:t>03/11/2022</a:t>
            </a:fld>
            <a:endParaRPr lang="fr-FR"/>
          </a:p>
        </p:txBody>
      </p:sp>
      <p:sp>
        <p:nvSpPr>
          <p:cNvPr id="3" name="Espace réservé du pied de page 2">
            <a:extLst>
              <a:ext uri="{FF2B5EF4-FFF2-40B4-BE49-F238E27FC236}">
                <a16:creationId xmlns:a16="http://schemas.microsoft.com/office/drawing/2014/main" id="{3DE460D6-9DBA-7FC0-4961-CAEBDE6633C0}"/>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00E3801B-45D8-1B2D-0CBF-424D88A5EEFB}"/>
              </a:ext>
            </a:extLst>
          </p:cNvPr>
          <p:cNvSpPr>
            <a:spLocks noGrp="1"/>
          </p:cNvSpPr>
          <p:nvPr>
            <p:ph type="sldNum" sz="quarter" idx="12"/>
          </p:nvPr>
        </p:nvSpPr>
        <p:spPr/>
        <p:txBody>
          <a:bodyPr/>
          <a:lstStyle/>
          <a:p>
            <a:fld id="{29CB8F42-9A4C-413F-97CA-4326AE70F274}" type="slidenum">
              <a:rPr lang="fr-FR" smtClean="0"/>
              <a:t>25</a:t>
            </a:fld>
            <a:endParaRPr lang="fr-FR"/>
          </a:p>
        </p:txBody>
      </p:sp>
      <p:pic>
        <p:nvPicPr>
          <p:cNvPr id="6" name="Image 5" descr="Une image contenant ciel, extérieur, eau&#10;&#10;Description générée automatiquement">
            <a:extLst>
              <a:ext uri="{FF2B5EF4-FFF2-40B4-BE49-F238E27FC236}">
                <a16:creationId xmlns:a16="http://schemas.microsoft.com/office/drawing/2014/main" id="{66EC48DE-B279-8D78-E576-839A77FF47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34836" y="1116012"/>
            <a:ext cx="8908473" cy="4625975"/>
          </a:xfrm>
          <a:prstGeom prst="rect">
            <a:avLst/>
          </a:prstGeom>
          <a:ln w="50800" cmpd="dbl">
            <a:solidFill>
              <a:schemeClr val="accent2"/>
            </a:solidFill>
          </a:ln>
        </p:spPr>
      </p:pic>
      <p:sp>
        <p:nvSpPr>
          <p:cNvPr id="7" name="ZoneTexte 6">
            <a:extLst>
              <a:ext uri="{FF2B5EF4-FFF2-40B4-BE49-F238E27FC236}">
                <a16:creationId xmlns:a16="http://schemas.microsoft.com/office/drawing/2014/main" id="{FD15EEFF-54DD-4EC9-30BC-D09A5E9A66EB}"/>
              </a:ext>
            </a:extLst>
          </p:cNvPr>
          <p:cNvSpPr txBox="1"/>
          <p:nvPr/>
        </p:nvSpPr>
        <p:spPr>
          <a:xfrm>
            <a:off x="838200" y="178483"/>
            <a:ext cx="11665526"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 Réduit, système de fortifications détruit au début du </a:t>
            </a:r>
            <a:r>
              <a:rPr lang="fr-FR" sz="2000" b="1" i="1" dirty="0" err="1">
                <a:solidFill>
                  <a:schemeClr val="bg1"/>
                </a:solidFill>
              </a:rPr>
              <a:t>xxe</a:t>
            </a:r>
            <a:r>
              <a:rPr lang="fr-FR" sz="2000" b="1" i="1" dirty="0">
                <a:solidFill>
                  <a:schemeClr val="bg1"/>
                </a:solidFill>
              </a:rPr>
              <a:t> siècle, vu depuis le quai de l'Amiral-Lesseps.</a:t>
            </a:r>
          </a:p>
        </p:txBody>
      </p:sp>
    </p:spTree>
    <p:extLst>
      <p:ext uri="{BB962C8B-B14F-4D97-AF65-F5344CB8AC3E}">
        <p14:creationId xmlns:p14="http://schemas.microsoft.com/office/powerpoint/2010/main" val="2180121106"/>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414DE51-68B7-1F23-EF41-65FF15BBBE6A}"/>
              </a:ext>
            </a:extLst>
          </p:cNvPr>
          <p:cNvSpPr>
            <a:spLocks noGrp="1"/>
          </p:cNvSpPr>
          <p:nvPr>
            <p:ph type="dt" sz="half" idx="10"/>
          </p:nvPr>
        </p:nvSpPr>
        <p:spPr/>
        <p:txBody>
          <a:bodyPr/>
          <a:lstStyle/>
          <a:p>
            <a:fld id="{9D1B3746-4094-4B6F-B826-52C0DBC98224}" type="datetime1">
              <a:rPr lang="fr-FR" smtClean="0"/>
              <a:t>03/11/2022</a:t>
            </a:fld>
            <a:endParaRPr lang="fr-FR"/>
          </a:p>
        </p:txBody>
      </p:sp>
      <p:sp>
        <p:nvSpPr>
          <p:cNvPr id="3" name="Espace réservé du pied de page 2">
            <a:extLst>
              <a:ext uri="{FF2B5EF4-FFF2-40B4-BE49-F238E27FC236}">
                <a16:creationId xmlns:a16="http://schemas.microsoft.com/office/drawing/2014/main" id="{31700784-4FD2-05CC-8064-0C9565AA5FB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65E29EED-D9B6-E3FF-0C10-C09071ADE1E6}"/>
              </a:ext>
            </a:extLst>
          </p:cNvPr>
          <p:cNvSpPr>
            <a:spLocks noGrp="1"/>
          </p:cNvSpPr>
          <p:nvPr>
            <p:ph type="sldNum" sz="quarter" idx="12"/>
          </p:nvPr>
        </p:nvSpPr>
        <p:spPr/>
        <p:txBody>
          <a:bodyPr/>
          <a:lstStyle/>
          <a:p>
            <a:fld id="{29CB8F42-9A4C-413F-97CA-4326AE70F274}" type="slidenum">
              <a:rPr lang="fr-FR" smtClean="0"/>
              <a:t>26</a:t>
            </a:fld>
            <a:endParaRPr lang="fr-FR"/>
          </a:p>
        </p:txBody>
      </p:sp>
      <p:pic>
        <p:nvPicPr>
          <p:cNvPr id="6" name="Image 5" descr="Une image contenant personne, intérieur&#10;&#10;Description générée automatiquement">
            <a:extLst>
              <a:ext uri="{FF2B5EF4-FFF2-40B4-BE49-F238E27FC236}">
                <a16:creationId xmlns:a16="http://schemas.microsoft.com/office/drawing/2014/main" id="{74311B33-C998-9BC3-9631-CDB42E48B2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5662" y="554183"/>
            <a:ext cx="5400675" cy="5638799"/>
          </a:xfrm>
          <a:prstGeom prst="rect">
            <a:avLst/>
          </a:prstGeom>
          <a:ln w="50800" cmpd="dbl">
            <a:solidFill>
              <a:schemeClr val="accent2"/>
            </a:solidFill>
          </a:ln>
        </p:spPr>
      </p:pic>
      <p:sp>
        <p:nvSpPr>
          <p:cNvPr id="7" name="ZoneTexte 6">
            <a:extLst>
              <a:ext uri="{FF2B5EF4-FFF2-40B4-BE49-F238E27FC236}">
                <a16:creationId xmlns:a16="http://schemas.microsoft.com/office/drawing/2014/main" id="{2A370FA5-8F27-C821-1F6E-5440D9AF20BE}"/>
              </a:ext>
            </a:extLst>
          </p:cNvPr>
          <p:cNvSpPr txBox="1"/>
          <p:nvPr/>
        </p:nvSpPr>
        <p:spPr>
          <a:xfrm>
            <a:off x="8977745" y="3685309"/>
            <a:ext cx="3061855" cy="1323439"/>
          </a:xfrm>
          <a:prstGeom prst="rect">
            <a:avLst/>
          </a:prstGeom>
          <a:noFill/>
        </p:spPr>
        <p:txBody>
          <a:bodyPr wrap="square" rtlCol="0">
            <a:spAutoFit/>
          </a:bodyPr>
          <a:lstStyle/>
          <a:p>
            <a:endParaRPr lang="fr-FR" sz="2000" b="1" i="1" dirty="0">
              <a:solidFill>
                <a:schemeClr val="bg1"/>
              </a:solidFill>
            </a:endParaRPr>
          </a:p>
          <a:p>
            <a:r>
              <a:rPr lang="fr-FR" sz="2000" b="1" i="1" dirty="0">
                <a:solidFill>
                  <a:schemeClr val="bg1"/>
                </a:solidFill>
              </a:rPr>
              <a:t>Jean-Joseph de Laborde, esclavagiste béarnais installé à Bayonne.</a:t>
            </a:r>
          </a:p>
        </p:txBody>
      </p:sp>
    </p:spTree>
    <p:extLst>
      <p:ext uri="{BB962C8B-B14F-4D97-AF65-F5344CB8AC3E}">
        <p14:creationId xmlns:p14="http://schemas.microsoft.com/office/powerpoint/2010/main" val="2890485074"/>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C8BB70A-46DF-13ED-1335-C29E689BBA14}"/>
              </a:ext>
            </a:extLst>
          </p:cNvPr>
          <p:cNvSpPr>
            <a:spLocks noGrp="1"/>
          </p:cNvSpPr>
          <p:nvPr>
            <p:ph type="dt" sz="half" idx="10"/>
          </p:nvPr>
        </p:nvSpPr>
        <p:spPr/>
        <p:txBody>
          <a:bodyPr/>
          <a:lstStyle/>
          <a:p>
            <a:fld id="{FFAF9317-2943-4932-A831-DD179866E29B}" type="datetime1">
              <a:rPr lang="fr-FR" smtClean="0"/>
              <a:t>03/11/2022</a:t>
            </a:fld>
            <a:endParaRPr lang="fr-FR"/>
          </a:p>
        </p:txBody>
      </p:sp>
      <p:sp>
        <p:nvSpPr>
          <p:cNvPr id="3" name="Espace réservé du pied de page 2">
            <a:extLst>
              <a:ext uri="{FF2B5EF4-FFF2-40B4-BE49-F238E27FC236}">
                <a16:creationId xmlns:a16="http://schemas.microsoft.com/office/drawing/2014/main" id="{19DAA1A9-E367-846E-D3B5-7A480EA112A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4665786A-CAB9-43C5-D058-3ED541368CFB}"/>
              </a:ext>
            </a:extLst>
          </p:cNvPr>
          <p:cNvSpPr>
            <a:spLocks noGrp="1"/>
          </p:cNvSpPr>
          <p:nvPr>
            <p:ph type="sldNum" sz="quarter" idx="12"/>
          </p:nvPr>
        </p:nvSpPr>
        <p:spPr/>
        <p:txBody>
          <a:bodyPr/>
          <a:lstStyle/>
          <a:p>
            <a:fld id="{29CB8F42-9A4C-413F-97CA-4326AE70F274}" type="slidenum">
              <a:rPr lang="fr-FR" smtClean="0"/>
              <a:t>27</a:t>
            </a:fld>
            <a:endParaRPr lang="fr-FR"/>
          </a:p>
        </p:txBody>
      </p:sp>
      <p:pic>
        <p:nvPicPr>
          <p:cNvPr id="6" name="Image 5" descr="Une image contenant extérieur, ciel, eau, bâtiment&#10;&#10;Description générée automatiquement">
            <a:extLst>
              <a:ext uri="{FF2B5EF4-FFF2-40B4-BE49-F238E27FC236}">
                <a16:creationId xmlns:a16="http://schemas.microsoft.com/office/drawing/2014/main" id="{A9DADBCD-4632-890E-B13C-BA8CDCECDE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7237" y="678873"/>
            <a:ext cx="8631382" cy="5677478"/>
          </a:xfrm>
          <a:prstGeom prst="rect">
            <a:avLst/>
          </a:prstGeom>
          <a:ln w="50800" cmpd="dbl">
            <a:solidFill>
              <a:schemeClr val="accent2"/>
            </a:solidFill>
          </a:ln>
        </p:spPr>
      </p:pic>
      <p:sp>
        <p:nvSpPr>
          <p:cNvPr id="7" name="ZoneTexte 6">
            <a:extLst>
              <a:ext uri="{FF2B5EF4-FFF2-40B4-BE49-F238E27FC236}">
                <a16:creationId xmlns:a16="http://schemas.microsoft.com/office/drawing/2014/main" id="{B9DB52D7-9738-8EE4-7478-9B430F54297B}"/>
              </a:ext>
            </a:extLst>
          </p:cNvPr>
          <p:cNvSpPr txBox="1"/>
          <p:nvPr/>
        </p:nvSpPr>
        <p:spPr>
          <a:xfrm>
            <a:off x="4613564" y="-24805"/>
            <a:ext cx="5694218" cy="677108"/>
          </a:xfrm>
          <a:prstGeom prst="rect">
            <a:avLst/>
          </a:prstGeom>
          <a:noFill/>
        </p:spPr>
        <p:txBody>
          <a:bodyPr wrap="square" rtlCol="0">
            <a:spAutoFit/>
          </a:bodyPr>
          <a:lstStyle/>
          <a:p>
            <a:endParaRPr lang="fr-FR" b="1" i="1" dirty="0">
              <a:solidFill>
                <a:schemeClr val="bg1"/>
              </a:solidFill>
            </a:endParaRPr>
          </a:p>
          <a:p>
            <a:r>
              <a:rPr lang="fr-FR" sz="2000" b="1" i="1" dirty="0">
                <a:solidFill>
                  <a:schemeClr val="bg1"/>
                </a:solidFill>
              </a:rPr>
              <a:t>L'hôtel de ville de Bayonne.</a:t>
            </a:r>
          </a:p>
        </p:txBody>
      </p:sp>
    </p:spTree>
    <p:extLst>
      <p:ext uri="{BB962C8B-B14F-4D97-AF65-F5344CB8AC3E}">
        <p14:creationId xmlns:p14="http://schemas.microsoft.com/office/powerpoint/2010/main" val="416341851"/>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92FC085-AAE4-062C-E0C2-495744FEB745}"/>
              </a:ext>
            </a:extLst>
          </p:cNvPr>
          <p:cNvSpPr>
            <a:spLocks noGrp="1"/>
          </p:cNvSpPr>
          <p:nvPr>
            <p:ph type="dt" sz="half" idx="10"/>
          </p:nvPr>
        </p:nvSpPr>
        <p:spPr/>
        <p:txBody>
          <a:bodyPr/>
          <a:lstStyle/>
          <a:p>
            <a:fld id="{B57724E8-B285-4E64-A5A5-668FBC5346B0}" type="datetime1">
              <a:rPr lang="fr-FR" smtClean="0"/>
              <a:t>03/11/2022</a:t>
            </a:fld>
            <a:endParaRPr lang="fr-FR"/>
          </a:p>
        </p:txBody>
      </p:sp>
      <p:sp>
        <p:nvSpPr>
          <p:cNvPr id="3" name="Espace réservé du pied de page 2">
            <a:extLst>
              <a:ext uri="{FF2B5EF4-FFF2-40B4-BE49-F238E27FC236}">
                <a16:creationId xmlns:a16="http://schemas.microsoft.com/office/drawing/2014/main" id="{B6F939AB-8B7A-F2D4-77B3-1E3714B7906F}"/>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382C38A-9D48-718E-D2B8-88967A181B03}"/>
              </a:ext>
            </a:extLst>
          </p:cNvPr>
          <p:cNvSpPr>
            <a:spLocks noGrp="1"/>
          </p:cNvSpPr>
          <p:nvPr>
            <p:ph type="sldNum" sz="quarter" idx="12"/>
          </p:nvPr>
        </p:nvSpPr>
        <p:spPr/>
        <p:txBody>
          <a:bodyPr/>
          <a:lstStyle/>
          <a:p>
            <a:fld id="{29CB8F42-9A4C-413F-97CA-4326AE70F274}" type="slidenum">
              <a:rPr lang="fr-FR" smtClean="0"/>
              <a:t>28</a:t>
            </a:fld>
            <a:endParaRPr lang="fr-FR"/>
          </a:p>
        </p:txBody>
      </p:sp>
      <p:pic>
        <p:nvPicPr>
          <p:cNvPr id="6" name="Image 5" descr="Une image contenant stade&#10;&#10;Description générée automatiquement">
            <a:extLst>
              <a:ext uri="{FF2B5EF4-FFF2-40B4-BE49-F238E27FC236}">
                <a16:creationId xmlns:a16="http://schemas.microsoft.com/office/drawing/2014/main" id="{409115C0-4E16-AD43-9032-EAA5ED2C61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1818" y="775855"/>
            <a:ext cx="8700655" cy="5458690"/>
          </a:xfrm>
          <a:prstGeom prst="rect">
            <a:avLst/>
          </a:prstGeom>
          <a:ln w="50800" cmpd="dbl">
            <a:solidFill>
              <a:schemeClr val="accent2"/>
            </a:solidFill>
          </a:ln>
        </p:spPr>
      </p:pic>
      <p:sp>
        <p:nvSpPr>
          <p:cNvPr id="7" name="ZoneTexte 6">
            <a:extLst>
              <a:ext uri="{FF2B5EF4-FFF2-40B4-BE49-F238E27FC236}">
                <a16:creationId xmlns:a16="http://schemas.microsoft.com/office/drawing/2014/main" id="{7A6A12CA-90D9-1BD4-5B46-E16D185E75DA}"/>
              </a:ext>
            </a:extLst>
          </p:cNvPr>
          <p:cNvSpPr txBox="1"/>
          <p:nvPr/>
        </p:nvSpPr>
        <p:spPr>
          <a:xfrm>
            <a:off x="4668982" y="13855"/>
            <a:ext cx="5985164"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Les arènes de Bayonne.</a:t>
            </a:r>
          </a:p>
        </p:txBody>
      </p:sp>
    </p:spTree>
    <p:extLst>
      <p:ext uri="{BB962C8B-B14F-4D97-AF65-F5344CB8AC3E}">
        <p14:creationId xmlns:p14="http://schemas.microsoft.com/office/powerpoint/2010/main" val="2636966220"/>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477F0C3-B829-97D7-FD59-85991B67841D}"/>
              </a:ext>
            </a:extLst>
          </p:cNvPr>
          <p:cNvSpPr>
            <a:spLocks noGrp="1"/>
          </p:cNvSpPr>
          <p:nvPr>
            <p:ph type="dt" sz="half" idx="10"/>
          </p:nvPr>
        </p:nvSpPr>
        <p:spPr/>
        <p:txBody>
          <a:bodyPr/>
          <a:lstStyle/>
          <a:p>
            <a:fld id="{FBC3EA64-2E2C-423B-802F-76656FCA0D4B}" type="datetime1">
              <a:rPr lang="fr-FR" smtClean="0"/>
              <a:t>03/11/2022</a:t>
            </a:fld>
            <a:endParaRPr lang="fr-FR"/>
          </a:p>
        </p:txBody>
      </p:sp>
      <p:sp>
        <p:nvSpPr>
          <p:cNvPr id="3" name="Espace réservé du pied de page 2">
            <a:extLst>
              <a:ext uri="{FF2B5EF4-FFF2-40B4-BE49-F238E27FC236}">
                <a16:creationId xmlns:a16="http://schemas.microsoft.com/office/drawing/2014/main" id="{95527E94-64B1-F377-D74B-D48A0DCCF5A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3AE1F816-9869-8CA6-F885-78F9F110A9B5}"/>
              </a:ext>
            </a:extLst>
          </p:cNvPr>
          <p:cNvSpPr>
            <a:spLocks noGrp="1"/>
          </p:cNvSpPr>
          <p:nvPr>
            <p:ph type="sldNum" sz="quarter" idx="12"/>
          </p:nvPr>
        </p:nvSpPr>
        <p:spPr/>
        <p:txBody>
          <a:bodyPr/>
          <a:lstStyle/>
          <a:p>
            <a:fld id="{29CB8F42-9A4C-413F-97CA-4326AE70F274}" type="slidenum">
              <a:rPr lang="fr-FR" smtClean="0"/>
              <a:t>29</a:t>
            </a:fld>
            <a:endParaRPr lang="fr-FR"/>
          </a:p>
        </p:txBody>
      </p:sp>
      <p:pic>
        <p:nvPicPr>
          <p:cNvPr id="6" name="Image 5" descr="Une image contenant herbe, personne, extérieur, champ&#10;&#10;Description générée automatiquement">
            <a:extLst>
              <a:ext uri="{FF2B5EF4-FFF2-40B4-BE49-F238E27FC236}">
                <a16:creationId xmlns:a16="http://schemas.microsoft.com/office/drawing/2014/main" id="{44AB8F08-6EA4-EC48-3102-9C3758848A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3272" y="706582"/>
            <a:ext cx="9005455" cy="5541818"/>
          </a:xfrm>
          <a:prstGeom prst="rect">
            <a:avLst/>
          </a:prstGeom>
          <a:ln w="50800" cmpd="dbl">
            <a:solidFill>
              <a:schemeClr val="accent2"/>
            </a:solidFill>
          </a:ln>
        </p:spPr>
      </p:pic>
      <p:sp>
        <p:nvSpPr>
          <p:cNvPr id="7" name="ZoneTexte 6">
            <a:extLst>
              <a:ext uri="{FF2B5EF4-FFF2-40B4-BE49-F238E27FC236}">
                <a16:creationId xmlns:a16="http://schemas.microsoft.com/office/drawing/2014/main" id="{F3D760E4-4E36-D603-832F-7BB3508D2336}"/>
              </a:ext>
            </a:extLst>
          </p:cNvPr>
          <p:cNvSpPr txBox="1"/>
          <p:nvPr/>
        </p:nvSpPr>
        <p:spPr>
          <a:xfrm>
            <a:off x="2209800" y="29474"/>
            <a:ext cx="9005455" cy="677108"/>
          </a:xfrm>
          <a:prstGeom prst="rect">
            <a:avLst/>
          </a:prstGeom>
          <a:noFill/>
        </p:spPr>
        <p:txBody>
          <a:bodyPr wrap="square" rtlCol="0">
            <a:spAutoFit/>
          </a:bodyPr>
          <a:lstStyle/>
          <a:p>
            <a:endParaRPr lang="fr-FR" dirty="0">
              <a:solidFill>
                <a:schemeClr val="bg1"/>
              </a:solidFill>
            </a:endParaRPr>
          </a:p>
          <a:p>
            <a:r>
              <a:rPr lang="fr-FR" sz="2000" b="1" i="1" dirty="0">
                <a:solidFill>
                  <a:schemeClr val="bg1"/>
                </a:solidFill>
              </a:rPr>
              <a:t>L'Aviron bayonnais rugby pro au stade Marcel-Michelin le 3 octobre 2009</a:t>
            </a:r>
          </a:p>
        </p:txBody>
      </p:sp>
    </p:spTree>
    <p:extLst>
      <p:ext uri="{BB962C8B-B14F-4D97-AF65-F5344CB8AC3E}">
        <p14:creationId xmlns:p14="http://schemas.microsoft.com/office/powerpoint/2010/main" val="3677287763"/>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74C02AC-A667-106A-8BE8-AF9F873922CE}"/>
              </a:ext>
            </a:extLst>
          </p:cNvPr>
          <p:cNvSpPr>
            <a:spLocks noGrp="1"/>
          </p:cNvSpPr>
          <p:nvPr>
            <p:ph type="dt" sz="half" idx="10"/>
          </p:nvPr>
        </p:nvSpPr>
        <p:spPr/>
        <p:txBody>
          <a:bodyPr/>
          <a:lstStyle/>
          <a:p>
            <a:fld id="{2839FECD-216E-4FEA-A8E9-159A355FD198}" type="datetime1">
              <a:rPr lang="fr-FR" smtClean="0"/>
              <a:t>03/11/2022</a:t>
            </a:fld>
            <a:endParaRPr lang="fr-FR"/>
          </a:p>
        </p:txBody>
      </p:sp>
      <p:sp>
        <p:nvSpPr>
          <p:cNvPr id="3" name="Espace réservé du pied de page 2">
            <a:extLst>
              <a:ext uri="{FF2B5EF4-FFF2-40B4-BE49-F238E27FC236}">
                <a16:creationId xmlns:a16="http://schemas.microsoft.com/office/drawing/2014/main" id="{95C69048-2F38-7338-7327-71E85140A41B}"/>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EEB66184-DF34-4C0B-0039-59D8B14A2737}"/>
              </a:ext>
            </a:extLst>
          </p:cNvPr>
          <p:cNvSpPr>
            <a:spLocks noGrp="1"/>
          </p:cNvSpPr>
          <p:nvPr>
            <p:ph type="sldNum" sz="quarter" idx="12"/>
          </p:nvPr>
        </p:nvSpPr>
        <p:spPr/>
        <p:txBody>
          <a:bodyPr/>
          <a:lstStyle/>
          <a:p>
            <a:fld id="{29CB8F42-9A4C-413F-97CA-4326AE70F274}" type="slidenum">
              <a:rPr lang="fr-FR" smtClean="0"/>
              <a:t>30</a:t>
            </a:fld>
            <a:endParaRPr lang="fr-FR"/>
          </a:p>
        </p:txBody>
      </p:sp>
      <p:sp>
        <p:nvSpPr>
          <p:cNvPr id="5" name="ZoneTexte 4">
            <a:extLst>
              <a:ext uri="{FF2B5EF4-FFF2-40B4-BE49-F238E27FC236}">
                <a16:creationId xmlns:a16="http://schemas.microsoft.com/office/drawing/2014/main" id="{60ADC58B-0BC8-982A-DD3D-B6BA28EFC631}"/>
              </a:ext>
            </a:extLst>
          </p:cNvPr>
          <p:cNvSpPr txBox="1"/>
          <p:nvPr/>
        </p:nvSpPr>
        <p:spPr>
          <a:xfrm>
            <a:off x="3158836" y="2618508"/>
            <a:ext cx="8326581" cy="461665"/>
          </a:xfrm>
          <a:prstGeom prst="rect">
            <a:avLst/>
          </a:prstGeom>
          <a:noFill/>
        </p:spPr>
        <p:txBody>
          <a:bodyPr wrap="square" rtlCol="0">
            <a:spAutoFit/>
          </a:bodyPr>
          <a:lstStyle/>
          <a:p>
            <a:r>
              <a:rPr lang="fr-FR" sz="2400" b="1" i="1" dirty="0">
                <a:solidFill>
                  <a:srgbClr val="FFFF00"/>
                </a:solidFill>
              </a:rPr>
              <a:t>Lorient Vous A Proposer La Ville De Bayonne</a:t>
            </a:r>
          </a:p>
        </p:txBody>
      </p:sp>
      <p:sp>
        <p:nvSpPr>
          <p:cNvPr id="6" name="ZoneTexte 5">
            <a:extLst>
              <a:ext uri="{FF2B5EF4-FFF2-40B4-BE49-F238E27FC236}">
                <a16:creationId xmlns:a16="http://schemas.microsoft.com/office/drawing/2014/main" id="{C09BEC05-6C6B-23B6-609D-0D8222C7771B}"/>
              </a:ext>
            </a:extLst>
          </p:cNvPr>
          <p:cNvSpPr txBox="1"/>
          <p:nvPr/>
        </p:nvSpPr>
        <p:spPr>
          <a:xfrm>
            <a:off x="4256809" y="3294707"/>
            <a:ext cx="4731327" cy="461665"/>
          </a:xfrm>
          <a:prstGeom prst="rect">
            <a:avLst/>
          </a:prstGeom>
          <a:noFill/>
        </p:spPr>
        <p:txBody>
          <a:bodyPr wrap="square" rtlCol="0">
            <a:spAutoFit/>
          </a:bodyPr>
          <a:lstStyle/>
          <a:p>
            <a:r>
              <a:rPr lang="fr-FR" sz="2400" b="1" i="1" dirty="0">
                <a:solidFill>
                  <a:srgbClr val="FFFF00"/>
                </a:solidFill>
              </a:rPr>
              <a:t>Les Images Et Le Son Du Net</a:t>
            </a:r>
          </a:p>
        </p:txBody>
      </p:sp>
      <p:sp>
        <p:nvSpPr>
          <p:cNvPr id="7" name="ZoneTexte 6">
            <a:extLst>
              <a:ext uri="{FF2B5EF4-FFF2-40B4-BE49-F238E27FC236}">
                <a16:creationId xmlns:a16="http://schemas.microsoft.com/office/drawing/2014/main" id="{924B322F-A878-26D3-BDEA-50440812BC62}"/>
              </a:ext>
            </a:extLst>
          </p:cNvPr>
          <p:cNvSpPr txBox="1"/>
          <p:nvPr/>
        </p:nvSpPr>
        <p:spPr>
          <a:xfrm>
            <a:off x="5583380" y="3918496"/>
            <a:ext cx="3477491" cy="461665"/>
          </a:xfrm>
          <a:prstGeom prst="rect">
            <a:avLst/>
          </a:prstGeom>
          <a:noFill/>
        </p:spPr>
        <p:txBody>
          <a:bodyPr wrap="square" rtlCol="0">
            <a:spAutoFit/>
          </a:bodyPr>
          <a:lstStyle/>
          <a:p>
            <a:r>
              <a:rPr lang="fr-FR" sz="2400" b="1" i="1" dirty="0">
                <a:solidFill>
                  <a:srgbClr val="FFFF00"/>
                </a:solidFill>
              </a:rPr>
              <a:t>Lorient</a:t>
            </a:r>
          </a:p>
        </p:txBody>
      </p:sp>
    </p:spTree>
    <p:extLst>
      <p:ext uri="{BB962C8B-B14F-4D97-AF65-F5344CB8AC3E}">
        <p14:creationId xmlns:p14="http://schemas.microsoft.com/office/powerpoint/2010/main" val="1314563539"/>
      </p:ext>
    </p:extLst>
  </p:cSld>
  <p:clrMapOvr>
    <a:masterClrMapping/>
  </p:clrMapOvr>
  <mc:AlternateContent xmlns:mc="http://schemas.openxmlformats.org/markup-compatibility/2006">
    <mc:Choice xmlns:p14="http://schemas.microsoft.com/office/powerpoint/2010/main" Requires="p14">
      <p:transition spd="slow" p14:dur="5000" advClick="0" advTm="16000">
        <p:random/>
      </p:transition>
    </mc:Choice>
    <mc:Fallback>
      <p:transition spd="slow" advClick="0" advTm="16000">
        <p:random/>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orient Vous Propose  La Ville De Bayonne" id="{333030D7-69AA-412C-83DB-AAD8D72FEBED}" vid="{FE130AF9-7999-4C1C-A8D7-CEA8616154FE}"/>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TotalTime>
  <Words>426</Words>
  <Application>Microsoft Office PowerPoint</Application>
  <PresentationFormat>Grand écran</PresentationFormat>
  <Paragraphs>141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14</cp:revision>
  <dcterms:created xsi:type="dcterms:W3CDTF">2022-11-03T12:01:07Z</dcterms:created>
  <dcterms:modified xsi:type="dcterms:W3CDTF">2022-11-03T14:32:41Z</dcterms:modified>
</cp:coreProperties>
</file>