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3" r:id="rId3"/>
    <p:sldId id="285"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1jfpb3BWzDPXU+07jq3tA==" hashData="+L4b9hfLWubEP7Dn/074TwuSHo2F3hREjGVuhUhgis5CTj/bgCJbEdBo94jA3/BpOCAsSoRpeN7T7CZW+/Yrg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738570-37ED-4842-99B7-B5B2B29F9D6B}" v="69" dt="2022-10-30T08:49:02.423"/>
    <p1510:client id="{FF7E3CFE-DAF4-4F83-A3C8-48889AD6B0A9}" v="32" dt="2022-10-30T06:26:56.0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1" autoAdjust="0"/>
    <p:restoredTop sz="94660"/>
  </p:normalViewPr>
  <p:slideViewPr>
    <p:cSldViewPr snapToGrid="0">
      <p:cViewPr varScale="1">
        <p:scale>
          <a:sx n="72" d="100"/>
          <a:sy n="72" d="100"/>
        </p:scale>
        <p:origin x="80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E63E4782-1053-4DF8-80A3-CE59307B85B4}"/>
    <pc:docChg chg="custSel modSld">
      <pc:chgData name="Daniel Moulac" userId="c676f658d14a72be" providerId="LiveId" clId="{E63E4782-1053-4DF8-80A3-CE59307B85B4}" dt="2022-10-30T09:03:21.460" v="2"/>
      <pc:docMkLst>
        <pc:docMk/>
      </pc:docMkLst>
      <pc:sldChg chg="delSp modSp mod modTransition">
        <pc:chgData name="Daniel Moulac" userId="c676f658d14a72be" providerId="LiveId" clId="{E63E4782-1053-4DF8-80A3-CE59307B85B4}" dt="2022-10-30T09:03:21.460" v="2"/>
        <pc:sldMkLst>
          <pc:docMk/>
          <pc:sldMk cId="4155589450" sldId="281"/>
        </pc:sldMkLst>
        <pc:spChg chg="del mod">
          <ac:chgData name="Daniel Moulac" userId="c676f658d14a72be" providerId="LiveId" clId="{E63E4782-1053-4DF8-80A3-CE59307B85B4}" dt="2022-10-30T09:03:08.533" v="1" actId="21"/>
          <ac:spMkLst>
            <pc:docMk/>
            <pc:sldMk cId="4155589450" sldId="281"/>
            <ac:spMk id="9" creationId="{15EFCCD7-5262-6B8A-73E5-D2C73039F78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8ED351-5EDC-4467-8F17-7D7ED50FDD4D}" type="datetimeFigureOut">
              <a:rPr lang="fr-FR" smtClean="0"/>
              <a:t>30/10/2022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A43F30-FFCD-4DF6-B8C9-2317E35487C4}" type="slidenum">
              <a:rPr lang="fr-FR" smtClean="0"/>
              <a:t>‹N°›</a:t>
            </a:fld>
            <a:endParaRPr lang="fr-FR"/>
          </a:p>
        </p:txBody>
      </p:sp>
    </p:spTree>
    <p:extLst>
      <p:ext uri="{BB962C8B-B14F-4D97-AF65-F5344CB8AC3E}">
        <p14:creationId xmlns:p14="http://schemas.microsoft.com/office/powerpoint/2010/main" val="1025757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87083B-695E-5A1A-92A2-2E86A47D8E5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5912B27-1BCA-22D5-D09D-36A09E639B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1816590-25A1-8CE4-BDC4-329327D855E6}"/>
              </a:ext>
            </a:extLst>
          </p:cNvPr>
          <p:cNvSpPr>
            <a:spLocks noGrp="1"/>
          </p:cNvSpPr>
          <p:nvPr>
            <p:ph type="dt" sz="half" idx="10"/>
          </p:nvPr>
        </p:nvSpPr>
        <p:spPr/>
        <p:txBody>
          <a:bodyPr/>
          <a:lstStyle/>
          <a:p>
            <a:fld id="{D6521CA6-06B9-48FC-92E3-5E4A5049319A}" type="datetime1">
              <a:rPr lang="fr-FR" smtClean="0"/>
              <a:t>30/10/2022</a:t>
            </a:fld>
            <a:endParaRPr lang="fr-FR"/>
          </a:p>
        </p:txBody>
      </p:sp>
      <p:sp>
        <p:nvSpPr>
          <p:cNvPr id="5" name="Espace réservé du pied de page 4">
            <a:extLst>
              <a:ext uri="{FF2B5EF4-FFF2-40B4-BE49-F238E27FC236}">
                <a16:creationId xmlns:a16="http://schemas.microsoft.com/office/drawing/2014/main" id="{D29B9986-EF72-62E5-BA2B-48DB4323565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7DBA86CA-9E4F-CA85-B542-48B37AAEBAFC}"/>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878982886"/>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2CD7A0-AB51-C7B0-1A5E-9E85BB49506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73B9391-C6FA-17DB-DC6A-200DDD2343B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DFDA49F-4DC4-844E-9F4C-4AB27DEA94BE}"/>
              </a:ext>
            </a:extLst>
          </p:cNvPr>
          <p:cNvSpPr>
            <a:spLocks noGrp="1"/>
          </p:cNvSpPr>
          <p:nvPr>
            <p:ph type="dt" sz="half" idx="10"/>
          </p:nvPr>
        </p:nvSpPr>
        <p:spPr/>
        <p:txBody>
          <a:bodyPr/>
          <a:lstStyle/>
          <a:p>
            <a:fld id="{7F3822C8-1B75-4DF4-B920-757A0AF3FD7A}" type="datetime1">
              <a:rPr lang="fr-FR" smtClean="0"/>
              <a:t>30/10/2022</a:t>
            </a:fld>
            <a:endParaRPr lang="fr-FR"/>
          </a:p>
        </p:txBody>
      </p:sp>
      <p:sp>
        <p:nvSpPr>
          <p:cNvPr id="5" name="Espace réservé du pied de page 4">
            <a:extLst>
              <a:ext uri="{FF2B5EF4-FFF2-40B4-BE49-F238E27FC236}">
                <a16:creationId xmlns:a16="http://schemas.microsoft.com/office/drawing/2014/main" id="{B7BC28F5-05BB-4F47-7288-78FC972A728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A7B2522-23EA-EEB6-8F0A-12AF6FA8AB49}"/>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1452663328"/>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74382B-5FE0-1AFC-554C-C9108649A00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DA8D0CB-BCF4-FA3E-F473-FDF028B71D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E84E0E9-BE1E-3451-FCBC-F03D3275DE2B}"/>
              </a:ext>
            </a:extLst>
          </p:cNvPr>
          <p:cNvSpPr>
            <a:spLocks noGrp="1"/>
          </p:cNvSpPr>
          <p:nvPr>
            <p:ph type="dt" sz="half" idx="10"/>
          </p:nvPr>
        </p:nvSpPr>
        <p:spPr/>
        <p:txBody>
          <a:bodyPr/>
          <a:lstStyle/>
          <a:p>
            <a:fld id="{40C07519-819B-47FC-9949-821808DFE690}" type="datetime1">
              <a:rPr lang="fr-FR" smtClean="0"/>
              <a:t>30/10/2022</a:t>
            </a:fld>
            <a:endParaRPr lang="fr-FR"/>
          </a:p>
        </p:txBody>
      </p:sp>
      <p:sp>
        <p:nvSpPr>
          <p:cNvPr id="5" name="Espace réservé du pied de page 4">
            <a:extLst>
              <a:ext uri="{FF2B5EF4-FFF2-40B4-BE49-F238E27FC236}">
                <a16:creationId xmlns:a16="http://schemas.microsoft.com/office/drawing/2014/main" id="{4880C6C1-547B-83C1-2BCF-F48A19779BC4}"/>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0D38778-2D40-C1AF-48C1-13958CE52901}"/>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1332343896"/>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0CB34B-7751-4A98-11D6-77EFE8025F1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63ABFA5-1848-02D4-D304-FA14E96F5B6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D0008DD-F3BE-A029-047E-7AAC69234A0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61EA40E-1C6F-86A9-4BA9-54674675B836}"/>
              </a:ext>
            </a:extLst>
          </p:cNvPr>
          <p:cNvSpPr>
            <a:spLocks noGrp="1"/>
          </p:cNvSpPr>
          <p:nvPr>
            <p:ph type="dt" sz="half" idx="10"/>
          </p:nvPr>
        </p:nvSpPr>
        <p:spPr/>
        <p:txBody>
          <a:bodyPr/>
          <a:lstStyle/>
          <a:p>
            <a:fld id="{CFC15D5B-B484-464E-BC0A-1542ECF8CBAD}" type="datetime1">
              <a:rPr lang="fr-FR" smtClean="0"/>
              <a:t>30/10/2022</a:t>
            </a:fld>
            <a:endParaRPr lang="fr-FR"/>
          </a:p>
        </p:txBody>
      </p:sp>
      <p:sp>
        <p:nvSpPr>
          <p:cNvPr id="6" name="Espace réservé du pied de page 5">
            <a:extLst>
              <a:ext uri="{FF2B5EF4-FFF2-40B4-BE49-F238E27FC236}">
                <a16:creationId xmlns:a16="http://schemas.microsoft.com/office/drawing/2014/main" id="{5FC34464-8486-1968-DAA7-323C4DBE1719}"/>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593311F8-0745-6ADF-0DA9-25C64700E2EB}"/>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560295841"/>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517F46-7CCD-54CF-BFCA-1B47DA133CB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50F30A8-81F5-9A70-11AB-76B8322B8F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B0FDA53-BB50-4088-AF08-77E9D3FC952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15126FC-33C3-13AF-4BD9-4A82E48F94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44D0BBE-316C-7AC0-C06E-686BC827680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76D24DA-D4AF-D8FB-7752-20C468AFAD51}"/>
              </a:ext>
            </a:extLst>
          </p:cNvPr>
          <p:cNvSpPr>
            <a:spLocks noGrp="1"/>
          </p:cNvSpPr>
          <p:nvPr>
            <p:ph type="dt" sz="half" idx="10"/>
          </p:nvPr>
        </p:nvSpPr>
        <p:spPr/>
        <p:txBody>
          <a:bodyPr/>
          <a:lstStyle/>
          <a:p>
            <a:fld id="{6507AC59-F983-4AF2-A2FD-2A7C989302D0}" type="datetime1">
              <a:rPr lang="fr-FR" smtClean="0"/>
              <a:t>30/10/2022</a:t>
            </a:fld>
            <a:endParaRPr lang="fr-FR"/>
          </a:p>
        </p:txBody>
      </p:sp>
      <p:sp>
        <p:nvSpPr>
          <p:cNvPr id="8" name="Espace réservé du pied de page 7">
            <a:extLst>
              <a:ext uri="{FF2B5EF4-FFF2-40B4-BE49-F238E27FC236}">
                <a16:creationId xmlns:a16="http://schemas.microsoft.com/office/drawing/2014/main" id="{1249E7EE-BF0C-1D2B-2EFD-91F43D50D4B9}"/>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1633634B-29E5-F805-B369-CB8A211DA540}"/>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1558700508"/>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01FA91-3624-7C04-1F7F-539F0482F70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C020EBB-4EEA-8CD7-00F3-50AAC1FDBC49}"/>
              </a:ext>
            </a:extLst>
          </p:cNvPr>
          <p:cNvSpPr>
            <a:spLocks noGrp="1"/>
          </p:cNvSpPr>
          <p:nvPr>
            <p:ph type="dt" sz="half" idx="10"/>
          </p:nvPr>
        </p:nvSpPr>
        <p:spPr/>
        <p:txBody>
          <a:bodyPr/>
          <a:lstStyle/>
          <a:p>
            <a:fld id="{F2A30904-FA41-4312-B9FD-9591BCFD30B7}" type="datetime1">
              <a:rPr lang="fr-FR" smtClean="0"/>
              <a:t>30/10/2022</a:t>
            </a:fld>
            <a:endParaRPr lang="fr-FR"/>
          </a:p>
        </p:txBody>
      </p:sp>
      <p:sp>
        <p:nvSpPr>
          <p:cNvPr id="4" name="Espace réservé du pied de page 3">
            <a:extLst>
              <a:ext uri="{FF2B5EF4-FFF2-40B4-BE49-F238E27FC236}">
                <a16:creationId xmlns:a16="http://schemas.microsoft.com/office/drawing/2014/main" id="{61202891-5D07-0219-D1B9-161C1620A1E7}"/>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6399F31F-3B3F-2F9C-3D68-6A13A56CB6C0}"/>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1935558746"/>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D7910E2-3A63-CC3E-9087-DB2578F000F8}"/>
              </a:ext>
            </a:extLst>
          </p:cNvPr>
          <p:cNvSpPr>
            <a:spLocks noGrp="1"/>
          </p:cNvSpPr>
          <p:nvPr>
            <p:ph type="dt" sz="half" idx="10"/>
          </p:nvPr>
        </p:nvSpPr>
        <p:spPr/>
        <p:txBody>
          <a:bodyPr/>
          <a:lstStyle/>
          <a:p>
            <a:fld id="{F4AF6EF7-C6FF-4AF5-9785-74C442E6A42A}" type="datetime1">
              <a:rPr lang="fr-FR" smtClean="0"/>
              <a:t>30/10/2022</a:t>
            </a:fld>
            <a:endParaRPr lang="fr-FR"/>
          </a:p>
        </p:txBody>
      </p:sp>
      <p:sp>
        <p:nvSpPr>
          <p:cNvPr id="3" name="Espace réservé du pied de page 2">
            <a:extLst>
              <a:ext uri="{FF2B5EF4-FFF2-40B4-BE49-F238E27FC236}">
                <a16:creationId xmlns:a16="http://schemas.microsoft.com/office/drawing/2014/main" id="{EF004094-2245-ACB7-BD38-09A4CFAC708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C743309-4C7C-A7F9-84E8-0E9C832DB2F5}"/>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1351924677"/>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549342-8861-0562-F3BC-774666B7D2B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1B0C664-0566-2AA0-9D28-7BBD4D9CF0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0E9FE97-35EF-42E8-06A0-E8760C24A5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3E1C0E2-EF32-E556-EB10-B4B72733786B}"/>
              </a:ext>
            </a:extLst>
          </p:cNvPr>
          <p:cNvSpPr>
            <a:spLocks noGrp="1"/>
          </p:cNvSpPr>
          <p:nvPr>
            <p:ph type="dt" sz="half" idx="10"/>
          </p:nvPr>
        </p:nvSpPr>
        <p:spPr/>
        <p:txBody>
          <a:bodyPr/>
          <a:lstStyle/>
          <a:p>
            <a:fld id="{27455FB8-3580-4F61-B2D7-C9E30BB239B1}" type="datetime1">
              <a:rPr lang="fr-FR" smtClean="0"/>
              <a:t>30/10/2022</a:t>
            </a:fld>
            <a:endParaRPr lang="fr-FR"/>
          </a:p>
        </p:txBody>
      </p:sp>
      <p:sp>
        <p:nvSpPr>
          <p:cNvPr id="6" name="Espace réservé du pied de page 5">
            <a:extLst>
              <a:ext uri="{FF2B5EF4-FFF2-40B4-BE49-F238E27FC236}">
                <a16:creationId xmlns:a16="http://schemas.microsoft.com/office/drawing/2014/main" id="{BA021DCF-3EBE-2B94-676F-DD5A9A0ACB75}"/>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635056F8-8993-E8FD-0DB1-9EF14FD3C457}"/>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3616831338"/>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322C41-B156-ED68-2AE0-DDDEAFED9DB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9C2C7D0-2306-609A-E0E0-AB47F2CA78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9F7EA31-EB49-2617-CCD0-4509616440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F9DED4-C3C6-D259-F3BA-72D036D5E437}"/>
              </a:ext>
            </a:extLst>
          </p:cNvPr>
          <p:cNvSpPr>
            <a:spLocks noGrp="1"/>
          </p:cNvSpPr>
          <p:nvPr>
            <p:ph type="dt" sz="half" idx="10"/>
          </p:nvPr>
        </p:nvSpPr>
        <p:spPr/>
        <p:txBody>
          <a:bodyPr/>
          <a:lstStyle/>
          <a:p>
            <a:fld id="{A61CC22B-CFFB-41C8-980D-56185FC7D154}" type="datetime1">
              <a:rPr lang="fr-FR" smtClean="0"/>
              <a:t>30/10/2022</a:t>
            </a:fld>
            <a:endParaRPr lang="fr-FR"/>
          </a:p>
        </p:txBody>
      </p:sp>
      <p:sp>
        <p:nvSpPr>
          <p:cNvPr id="6" name="Espace réservé du pied de page 5">
            <a:extLst>
              <a:ext uri="{FF2B5EF4-FFF2-40B4-BE49-F238E27FC236}">
                <a16:creationId xmlns:a16="http://schemas.microsoft.com/office/drawing/2014/main" id="{925754E6-474F-07A7-8E03-F415A8A7F18A}"/>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6A21EF2C-DE50-7180-8245-D1C423B4A53D}"/>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4018068791"/>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DB553B-65B0-61AD-D594-73CEE10C9C6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263905E-386C-ADC0-EF02-09289A4723E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77806AA-ECE4-2A62-1644-D5D9920F201B}"/>
              </a:ext>
            </a:extLst>
          </p:cNvPr>
          <p:cNvSpPr>
            <a:spLocks noGrp="1"/>
          </p:cNvSpPr>
          <p:nvPr>
            <p:ph type="dt" sz="half" idx="10"/>
          </p:nvPr>
        </p:nvSpPr>
        <p:spPr/>
        <p:txBody>
          <a:bodyPr/>
          <a:lstStyle/>
          <a:p>
            <a:fld id="{5983BCEC-3914-4D85-BCB2-0940EED2A6A8}" type="datetime1">
              <a:rPr lang="fr-FR" smtClean="0"/>
              <a:t>30/10/2022</a:t>
            </a:fld>
            <a:endParaRPr lang="fr-FR"/>
          </a:p>
        </p:txBody>
      </p:sp>
      <p:sp>
        <p:nvSpPr>
          <p:cNvPr id="5" name="Espace réservé du pied de page 4">
            <a:extLst>
              <a:ext uri="{FF2B5EF4-FFF2-40B4-BE49-F238E27FC236}">
                <a16:creationId xmlns:a16="http://schemas.microsoft.com/office/drawing/2014/main" id="{E06EC549-6D42-6AC3-71C6-3039AE940D4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6ED1F27-9B40-70B2-A67B-FD869DBBEF3B}"/>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1132679908"/>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A9F4AA4-3230-4ABA-D737-D6A032D14C7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7328758-0978-BB4A-459A-3D10381C738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0CCAA8B-BF81-7E42-9ABA-F5E2F7507804}"/>
              </a:ext>
            </a:extLst>
          </p:cNvPr>
          <p:cNvSpPr>
            <a:spLocks noGrp="1"/>
          </p:cNvSpPr>
          <p:nvPr>
            <p:ph type="dt" sz="half" idx="10"/>
          </p:nvPr>
        </p:nvSpPr>
        <p:spPr/>
        <p:txBody>
          <a:bodyPr/>
          <a:lstStyle/>
          <a:p>
            <a:fld id="{E1C52701-EE4A-422C-B1F1-1983B937C6F1}" type="datetime1">
              <a:rPr lang="fr-FR" smtClean="0"/>
              <a:t>30/10/2022</a:t>
            </a:fld>
            <a:endParaRPr lang="fr-FR"/>
          </a:p>
        </p:txBody>
      </p:sp>
      <p:sp>
        <p:nvSpPr>
          <p:cNvPr id="5" name="Espace réservé du pied de page 4">
            <a:extLst>
              <a:ext uri="{FF2B5EF4-FFF2-40B4-BE49-F238E27FC236}">
                <a16:creationId xmlns:a16="http://schemas.microsoft.com/office/drawing/2014/main" id="{E244378D-AC6D-DDFB-2E48-F5545DC611D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DCC37B53-73C1-14B7-0C11-D86F572650FD}"/>
              </a:ext>
            </a:extLst>
          </p:cNvPr>
          <p:cNvSpPr>
            <a:spLocks noGrp="1"/>
          </p:cNvSpPr>
          <p:nvPr>
            <p:ph type="sldNum" sz="quarter" idx="12"/>
          </p:nvPr>
        </p:nvSpPr>
        <p:spPr/>
        <p:txBody>
          <a:bodyPr/>
          <a:lstStyle/>
          <a:p>
            <a:fld id="{53AE8408-D141-4F7F-A267-9CA1D2F8A0A8}" type="slidenum">
              <a:rPr lang="fr-FR" smtClean="0"/>
              <a:t>‹N°›</a:t>
            </a:fld>
            <a:endParaRPr lang="fr-FR"/>
          </a:p>
        </p:txBody>
      </p:sp>
    </p:spTree>
    <p:extLst>
      <p:ext uri="{BB962C8B-B14F-4D97-AF65-F5344CB8AC3E}">
        <p14:creationId xmlns:p14="http://schemas.microsoft.com/office/powerpoint/2010/main" val="950790135"/>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885F468-77C5-6F7B-FA0E-C355912187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EB0AB39-26A7-F4EB-B193-5761FB92DF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857E6E-F76D-DD15-28E3-4593FF4ED5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40335F-DEEB-458C-83C6-D4B48E217135}" type="datetime1">
              <a:rPr lang="fr-FR" smtClean="0"/>
              <a:t>30/10/2022</a:t>
            </a:fld>
            <a:endParaRPr lang="fr-FR"/>
          </a:p>
        </p:txBody>
      </p:sp>
      <p:sp>
        <p:nvSpPr>
          <p:cNvPr id="5" name="Espace réservé du pied de page 4">
            <a:extLst>
              <a:ext uri="{FF2B5EF4-FFF2-40B4-BE49-F238E27FC236}">
                <a16:creationId xmlns:a16="http://schemas.microsoft.com/office/drawing/2014/main" id="{406EDDF3-25AC-ED64-2705-F78655B2C4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B71571F4-7C2D-F6B3-F527-A5901EF535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AE8408-D141-4F7F-A267-9CA1D2F8A0A8}" type="slidenum">
              <a:rPr lang="fr-FR" smtClean="0"/>
              <a:t>‹N°›</a:t>
            </a:fld>
            <a:endParaRPr lang="fr-FR"/>
          </a:p>
        </p:txBody>
      </p:sp>
    </p:spTree>
    <p:extLst>
      <p:ext uri="{BB962C8B-B14F-4D97-AF65-F5344CB8AC3E}">
        <p14:creationId xmlns:p14="http://schemas.microsoft.com/office/powerpoint/2010/main" val="32273618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C08FE3BB-2595-56B6-78CA-669FC60ACA09}"/>
              </a:ext>
            </a:extLst>
          </p:cNvPr>
          <p:cNvSpPr>
            <a:spLocks noGrp="1"/>
          </p:cNvSpPr>
          <p:nvPr>
            <p:ph type="dt" sz="half" idx="10"/>
          </p:nvPr>
        </p:nvSpPr>
        <p:spPr/>
        <p:txBody>
          <a:bodyPr/>
          <a:lstStyle/>
          <a:p>
            <a:fld id="{3F1E0B7F-F03A-41A6-B712-0DB215572BFB}" type="datetime1">
              <a:rPr lang="fr-FR" smtClean="0"/>
              <a:t>30/10/2022</a:t>
            </a:fld>
            <a:endParaRPr lang="fr-FR"/>
          </a:p>
        </p:txBody>
      </p:sp>
      <p:sp>
        <p:nvSpPr>
          <p:cNvPr id="5" name="Espace réservé du pied de page 4">
            <a:extLst>
              <a:ext uri="{FF2B5EF4-FFF2-40B4-BE49-F238E27FC236}">
                <a16:creationId xmlns:a16="http://schemas.microsoft.com/office/drawing/2014/main" id="{BD6F072A-3FE8-F588-1977-3184521EE6B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C159528-FE0D-0B26-1C72-DABE925BD006}"/>
              </a:ext>
            </a:extLst>
          </p:cNvPr>
          <p:cNvSpPr>
            <a:spLocks noGrp="1"/>
          </p:cNvSpPr>
          <p:nvPr>
            <p:ph type="sldNum" sz="quarter" idx="12"/>
          </p:nvPr>
        </p:nvSpPr>
        <p:spPr/>
        <p:txBody>
          <a:bodyPr/>
          <a:lstStyle/>
          <a:p>
            <a:fld id="{53AE8408-D141-4F7F-A267-9CA1D2F8A0A8}" type="slidenum">
              <a:rPr lang="fr-FR" smtClean="0"/>
              <a:t>1</a:t>
            </a:fld>
            <a:endParaRPr lang="fr-FR"/>
          </a:p>
        </p:txBody>
      </p:sp>
      <p:pic>
        <p:nvPicPr>
          <p:cNvPr id="8" name="Image 7">
            <a:extLst>
              <a:ext uri="{FF2B5EF4-FFF2-40B4-BE49-F238E27FC236}">
                <a16:creationId xmlns:a16="http://schemas.microsoft.com/office/drawing/2014/main" id="{5B95E399-ECD9-3789-56C3-778F3541EA1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5652" y="815823"/>
            <a:ext cx="8128000" cy="5422900"/>
          </a:xfrm>
          <a:prstGeom prst="rect">
            <a:avLst/>
          </a:prstGeom>
          <a:ln w="50800" cmpd="dbl">
            <a:solidFill>
              <a:schemeClr val="bg1"/>
            </a:solidFill>
          </a:ln>
        </p:spPr>
      </p:pic>
      <p:sp>
        <p:nvSpPr>
          <p:cNvPr id="9" name="ZoneTexte 8">
            <a:extLst>
              <a:ext uri="{FF2B5EF4-FFF2-40B4-BE49-F238E27FC236}">
                <a16:creationId xmlns:a16="http://schemas.microsoft.com/office/drawing/2014/main" id="{66958009-36F5-DB77-A2DD-19A51E428DB5}"/>
              </a:ext>
            </a:extLst>
          </p:cNvPr>
          <p:cNvSpPr txBox="1"/>
          <p:nvPr/>
        </p:nvSpPr>
        <p:spPr>
          <a:xfrm>
            <a:off x="5062330" y="419222"/>
            <a:ext cx="5393635" cy="400110"/>
          </a:xfrm>
          <a:prstGeom prst="rect">
            <a:avLst/>
          </a:prstGeom>
          <a:noFill/>
        </p:spPr>
        <p:txBody>
          <a:bodyPr wrap="square" rtlCol="0">
            <a:spAutoFit/>
          </a:bodyPr>
          <a:lstStyle/>
          <a:p>
            <a:r>
              <a:rPr lang="fr-FR" sz="2000" b="1" i="1" dirty="0" err="1">
                <a:solidFill>
                  <a:schemeClr val="bg1"/>
                </a:solidFill>
              </a:rPr>
              <a:t>Obidos</a:t>
            </a:r>
            <a:endParaRPr lang="fr-FR" sz="2000" b="1" i="1" dirty="0">
              <a:solidFill>
                <a:schemeClr val="bg1"/>
              </a:solidFill>
            </a:endParaRPr>
          </a:p>
        </p:txBody>
      </p:sp>
      <p:sp>
        <p:nvSpPr>
          <p:cNvPr id="10" name="ZoneTexte 9">
            <a:extLst>
              <a:ext uri="{FF2B5EF4-FFF2-40B4-BE49-F238E27FC236}">
                <a16:creationId xmlns:a16="http://schemas.microsoft.com/office/drawing/2014/main" id="{35094409-96E4-A1BA-F6F7-519FEED797DA}"/>
              </a:ext>
            </a:extLst>
          </p:cNvPr>
          <p:cNvSpPr txBox="1"/>
          <p:nvPr/>
        </p:nvSpPr>
        <p:spPr>
          <a:xfrm>
            <a:off x="9886121" y="2456393"/>
            <a:ext cx="2173355" cy="1569660"/>
          </a:xfrm>
          <a:prstGeom prst="rect">
            <a:avLst/>
          </a:prstGeom>
          <a:noFill/>
        </p:spPr>
        <p:txBody>
          <a:bodyPr wrap="square" rtlCol="0">
            <a:spAutoFit/>
          </a:bodyPr>
          <a:lstStyle/>
          <a:p>
            <a:r>
              <a:rPr lang="fr-FR" sz="2400" b="1" i="1" dirty="0">
                <a:solidFill>
                  <a:schemeClr val="bg1"/>
                </a:solidFill>
              </a:rPr>
              <a:t>Lorient Vous Présente La Ville D’</a:t>
            </a:r>
            <a:r>
              <a:rPr lang="fr-FR" sz="2400" b="1" i="1" dirty="0" err="1">
                <a:solidFill>
                  <a:schemeClr val="bg1"/>
                </a:solidFill>
              </a:rPr>
              <a:t>Obidos</a:t>
            </a:r>
            <a:r>
              <a:rPr lang="fr-FR" sz="2400" b="1" i="1" dirty="0">
                <a:solidFill>
                  <a:schemeClr val="bg1"/>
                </a:solidFill>
              </a:rPr>
              <a:t> (Portugal)</a:t>
            </a:r>
          </a:p>
        </p:txBody>
      </p:sp>
    </p:spTree>
    <p:extLst>
      <p:ext uri="{BB962C8B-B14F-4D97-AF65-F5344CB8AC3E}">
        <p14:creationId xmlns:p14="http://schemas.microsoft.com/office/powerpoint/2010/main" val="3673461390"/>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sndAc>
          <p:stSnd loop="1">
            <p:snd r:embed="rId2" name="Roberto Leal convida Quim Barreiros -  'Arrebenta a festa'' -  Grande Tarde  SIC.wav"/>
          </p:stSnd>
        </p:sndAc>
      </p:transition>
    </mc:Choice>
    <mc:Fallback xmlns="">
      <p:transition spd="slow" advClick="0" advTm="16000">
        <p:fade/>
        <p:sndAc>
          <p:stSnd loop="1">
            <p:snd r:embed="rId4" name="Roberto Leal convida Quim Barreiros -  'Arrebenta a festa'' -  Grande Tarde  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6BA3CBD-83D9-633A-EA7B-1910B7916CBB}"/>
              </a:ext>
            </a:extLst>
          </p:cNvPr>
          <p:cNvSpPr>
            <a:spLocks noGrp="1"/>
          </p:cNvSpPr>
          <p:nvPr>
            <p:ph type="dt" sz="half" idx="10"/>
          </p:nvPr>
        </p:nvSpPr>
        <p:spPr/>
        <p:txBody>
          <a:bodyPr/>
          <a:lstStyle/>
          <a:p>
            <a:fld id="{D6DB0383-E185-489D-98D3-1687B239869C}" type="datetime1">
              <a:rPr lang="fr-FR" smtClean="0"/>
              <a:t>30/10/2022</a:t>
            </a:fld>
            <a:endParaRPr lang="fr-FR"/>
          </a:p>
        </p:txBody>
      </p:sp>
      <p:sp>
        <p:nvSpPr>
          <p:cNvPr id="3" name="Espace réservé du pied de page 2">
            <a:extLst>
              <a:ext uri="{FF2B5EF4-FFF2-40B4-BE49-F238E27FC236}">
                <a16:creationId xmlns:a16="http://schemas.microsoft.com/office/drawing/2014/main" id="{40C98211-D401-6E0C-507C-C09F8023EA49}"/>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A49EDF2F-1EA6-E4F7-EFE6-6F66871F511E}"/>
              </a:ext>
            </a:extLst>
          </p:cNvPr>
          <p:cNvSpPr>
            <a:spLocks noGrp="1"/>
          </p:cNvSpPr>
          <p:nvPr>
            <p:ph type="sldNum" sz="quarter" idx="12"/>
          </p:nvPr>
        </p:nvSpPr>
        <p:spPr/>
        <p:txBody>
          <a:bodyPr/>
          <a:lstStyle/>
          <a:p>
            <a:fld id="{53AE8408-D141-4F7F-A267-9CA1D2F8A0A8}" type="slidenum">
              <a:rPr lang="fr-FR" smtClean="0"/>
              <a:t>2</a:t>
            </a:fld>
            <a:endParaRPr lang="fr-FR"/>
          </a:p>
        </p:txBody>
      </p:sp>
      <p:sp>
        <p:nvSpPr>
          <p:cNvPr id="5" name="Rectangle 4">
            <a:extLst>
              <a:ext uri="{FF2B5EF4-FFF2-40B4-BE49-F238E27FC236}">
                <a16:creationId xmlns:a16="http://schemas.microsoft.com/office/drawing/2014/main" id="{08BF10A0-235F-3AEF-5556-FDA3531607D1}"/>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i="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Óbidos</a:t>
            </a:r>
            <a:r>
              <a:rPr lang="fr-FR" sz="3600" b="1" i="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est une ville portugaise du district de Leiria située à 80 km au nord de Lisbonne, dans le sous-région Ouest, dans l'ancienne province d'Estremadura, l'un des hauts lieux du tourisme en raison de l'excellent état de conservation de ses remparts. La ville n'a en effet pas (ou peu) évolué depuis le début l'époque moderne. Le comblement de l'ancien golfe marin, au sud de la plage de </a:t>
            </a:r>
            <a:r>
              <a:rPr lang="fr-FR" sz="3600" b="1" i="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Foz</a:t>
            </a:r>
            <a:r>
              <a:rPr lang="fr-FR" sz="3600" b="1" i="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do </a:t>
            </a:r>
            <a:r>
              <a:rPr lang="fr-FR" sz="3600" b="1" i="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Arelho</a:t>
            </a:r>
            <a:r>
              <a:rPr lang="fr-FR" sz="3600" b="1" i="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dont ne subsiste qu'une lagune (</a:t>
            </a:r>
            <a:r>
              <a:rPr lang="fr-FR" sz="3600" b="1" i="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Lagoa</a:t>
            </a:r>
            <a:r>
              <a:rPr lang="fr-FR" sz="3600" b="1" i="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de </a:t>
            </a:r>
            <a:r>
              <a:rPr lang="fr-FR" sz="3600" b="1" i="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Óbidos</a:t>
            </a:r>
            <a:r>
              <a:rPr lang="fr-FR" sz="3600" b="1" i="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)1 l'a isolée du rivage</a:t>
            </a:r>
          </a:p>
        </p:txBody>
      </p:sp>
    </p:spTree>
    <p:extLst>
      <p:ext uri="{BB962C8B-B14F-4D97-AF65-F5344CB8AC3E}">
        <p14:creationId xmlns:p14="http://schemas.microsoft.com/office/powerpoint/2010/main" val="475387655"/>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8BF34A9-349D-B20D-A360-7329A8DA594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56515" y="530086"/>
            <a:ext cx="10278970" cy="5724940"/>
          </a:xfrm>
          <a:prstGeom prst="rect">
            <a:avLst/>
          </a:prstGeom>
          <a:ln w="50800" cmpd="dbl">
            <a:solidFill>
              <a:srgbClr val="FFFF00"/>
            </a:solidFill>
          </a:ln>
        </p:spPr>
      </p:pic>
      <p:sp>
        <p:nvSpPr>
          <p:cNvPr id="4" name="Espace réservé de la date 3">
            <a:extLst>
              <a:ext uri="{FF2B5EF4-FFF2-40B4-BE49-F238E27FC236}">
                <a16:creationId xmlns:a16="http://schemas.microsoft.com/office/drawing/2014/main" id="{408AEAD4-74A5-A483-E425-74A0651C929D}"/>
              </a:ext>
            </a:extLst>
          </p:cNvPr>
          <p:cNvSpPr>
            <a:spLocks noGrp="1"/>
          </p:cNvSpPr>
          <p:nvPr>
            <p:ph type="dt" sz="half" idx="10"/>
          </p:nvPr>
        </p:nvSpPr>
        <p:spPr/>
        <p:txBody>
          <a:bodyPr/>
          <a:lstStyle/>
          <a:p>
            <a:fld id="{53DEA703-DE51-430B-B5C0-10A565555A9B}" type="datetime1">
              <a:rPr lang="fr-FR" smtClean="0"/>
              <a:t>30/10/2022</a:t>
            </a:fld>
            <a:endParaRPr lang="fr-FR"/>
          </a:p>
        </p:txBody>
      </p:sp>
      <p:sp>
        <p:nvSpPr>
          <p:cNvPr id="5" name="Espace réservé du pied de page 4">
            <a:extLst>
              <a:ext uri="{FF2B5EF4-FFF2-40B4-BE49-F238E27FC236}">
                <a16:creationId xmlns:a16="http://schemas.microsoft.com/office/drawing/2014/main" id="{D11A61AD-859E-BFFD-FEA2-B08FCECA423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59D5F0F-D6EF-4405-F4EB-F6C300ECFD6F}"/>
              </a:ext>
            </a:extLst>
          </p:cNvPr>
          <p:cNvSpPr>
            <a:spLocks noGrp="1"/>
          </p:cNvSpPr>
          <p:nvPr>
            <p:ph type="sldNum" sz="quarter" idx="12"/>
          </p:nvPr>
        </p:nvSpPr>
        <p:spPr/>
        <p:txBody>
          <a:bodyPr/>
          <a:lstStyle/>
          <a:p>
            <a:fld id="{53AE8408-D141-4F7F-A267-9CA1D2F8A0A8}" type="slidenum">
              <a:rPr lang="fr-FR" smtClean="0"/>
              <a:t>3</a:t>
            </a:fld>
            <a:endParaRPr lang="fr-FR"/>
          </a:p>
        </p:txBody>
      </p:sp>
      <p:sp>
        <p:nvSpPr>
          <p:cNvPr id="7" name="ZoneTexte 6">
            <a:extLst>
              <a:ext uri="{FF2B5EF4-FFF2-40B4-BE49-F238E27FC236}">
                <a16:creationId xmlns:a16="http://schemas.microsoft.com/office/drawing/2014/main" id="{1B11E3D7-0214-B156-C925-BD786B140597}"/>
              </a:ext>
            </a:extLst>
          </p:cNvPr>
          <p:cNvSpPr txBox="1"/>
          <p:nvPr/>
        </p:nvSpPr>
        <p:spPr>
          <a:xfrm>
            <a:off x="4638261" y="79314"/>
            <a:ext cx="6132443" cy="400110"/>
          </a:xfrm>
          <a:prstGeom prst="rect">
            <a:avLst/>
          </a:prstGeom>
          <a:noFill/>
        </p:spPr>
        <p:txBody>
          <a:bodyPr wrap="square" rtlCol="0">
            <a:spAutoFit/>
          </a:bodyPr>
          <a:lstStyle/>
          <a:p>
            <a:r>
              <a:rPr lang="fr-FR" sz="2000" b="1" i="1" dirty="0">
                <a:solidFill>
                  <a:srgbClr val="FFFF00"/>
                </a:solidFill>
              </a:rPr>
              <a:t>La ville et la forteresse</a:t>
            </a:r>
          </a:p>
        </p:txBody>
      </p:sp>
    </p:spTree>
    <p:extLst>
      <p:ext uri="{BB962C8B-B14F-4D97-AF65-F5344CB8AC3E}">
        <p14:creationId xmlns:p14="http://schemas.microsoft.com/office/powerpoint/2010/main" val="2434645967"/>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363A5FF-F5CB-1128-D26D-A437DE731F53}"/>
              </a:ext>
            </a:extLst>
          </p:cNvPr>
          <p:cNvSpPr>
            <a:spLocks noGrp="1"/>
          </p:cNvSpPr>
          <p:nvPr>
            <p:ph type="dt" sz="half" idx="10"/>
          </p:nvPr>
        </p:nvSpPr>
        <p:spPr/>
        <p:txBody>
          <a:bodyPr/>
          <a:lstStyle/>
          <a:p>
            <a:fld id="{68BA467D-0321-4FEC-A7F1-9DACB155968C}" type="datetime1">
              <a:rPr lang="fr-FR" smtClean="0"/>
              <a:t>30/10/2022</a:t>
            </a:fld>
            <a:endParaRPr lang="fr-FR"/>
          </a:p>
        </p:txBody>
      </p:sp>
      <p:sp>
        <p:nvSpPr>
          <p:cNvPr id="3" name="Espace réservé du pied de page 2">
            <a:extLst>
              <a:ext uri="{FF2B5EF4-FFF2-40B4-BE49-F238E27FC236}">
                <a16:creationId xmlns:a16="http://schemas.microsoft.com/office/drawing/2014/main" id="{728810A0-1634-D1E5-C03A-2F1FF01247C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E7FF549-9B46-DF4E-5027-C5E514C4BF89}"/>
              </a:ext>
            </a:extLst>
          </p:cNvPr>
          <p:cNvSpPr>
            <a:spLocks noGrp="1"/>
          </p:cNvSpPr>
          <p:nvPr>
            <p:ph type="sldNum" sz="quarter" idx="12"/>
          </p:nvPr>
        </p:nvSpPr>
        <p:spPr/>
        <p:txBody>
          <a:bodyPr/>
          <a:lstStyle/>
          <a:p>
            <a:fld id="{53AE8408-D141-4F7F-A267-9CA1D2F8A0A8}" type="slidenum">
              <a:rPr lang="fr-FR" smtClean="0"/>
              <a:t>4</a:t>
            </a:fld>
            <a:endParaRPr lang="fr-FR"/>
          </a:p>
        </p:txBody>
      </p:sp>
      <p:pic>
        <p:nvPicPr>
          <p:cNvPr id="6" name="Image 5">
            <a:extLst>
              <a:ext uri="{FF2B5EF4-FFF2-40B4-BE49-F238E27FC236}">
                <a16:creationId xmlns:a16="http://schemas.microsoft.com/office/drawing/2014/main" id="{3372808F-A5D9-A636-FEE7-E124E40B712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7766" y="529120"/>
            <a:ext cx="5943600" cy="5799759"/>
          </a:xfrm>
          <a:prstGeom prst="rect">
            <a:avLst/>
          </a:prstGeom>
          <a:ln w="50800" cmpd="dbl">
            <a:solidFill>
              <a:schemeClr val="bg1"/>
            </a:solidFill>
          </a:ln>
        </p:spPr>
      </p:pic>
      <p:sp>
        <p:nvSpPr>
          <p:cNvPr id="7" name="ZoneTexte 6">
            <a:extLst>
              <a:ext uri="{FF2B5EF4-FFF2-40B4-BE49-F238E27FC236}">
                <a16:creationId xmlns:a16="http://schemas.microsoft.com/office/drawing/2014/main" id="{69FFE556-52A4-157B-6D7D-360ED7EBDE6C}"/>
              </a:ext>
            </a:extLst>
          </p:cNvPr>
          <p:cNvSpPr txBox="1"/>
          <p:nvPr/>
        </p:nvSpPr>
        <p:spPr>
          <a:xfrm>
            <a:off x="8153400" y="3617843"/>
            <a:ext cx="4114800" cy="707886"/>
          </a:xfrm>
          <a:prstGeom prst="rect">
            <a:avLst/>
          </a:prstGeom>
          <a:noFill/>
        </p:spPr>
        <p:txBody>
          <a:bodyPr wrap="square" rtlCol="0">
            <a:spAutoFit/>
          </a:bodyPr>
          <a:lstStyle/>
          <a:p>
            <a:r>
              <a:rPr lang="fr-FR" sz="2000" b="1" i="1" dirty="0">
                <a:solidFill>
                  <a:schemeClr val="bg1"/>
                </a:solidFill>
              </a:rPr>
              <a:t> La rue principale de la ville médiévale d'</a:t>
            </a:r>
            <a:r>
              <a:rPr lang="fr-FR" sz="2000" b="1" i="1" dirty="0" err="1">
                <a:solidFill>
                  <a:schemeClr val="bg1"/>
                </a:solidFill>
              </a:rPr>
              <a:t>Óbidos</a:t>
            </a:r>
            <a:r>
              <a:rPr lang="fr-FR" sz="2000" b="1" i="1" dirty="0">
                <a:solidFill>
                  <a:schemeClr val="bg1"/>
                </a:solidFill>
              </a:rPr>
              <a:t>, Portugal</a:t>
            </a:r>
          </a:p>
        </p:txBody>
      </p:sp>
    </p:spTree>
    <p:extLst>
      <p:ext uri="{BB962C8B-B14F-4D97-AF65-F5344CB8AC3E}">
        <p14:creationId xmlns:p14="http://schemas.microsoft.com/office/powerpoint/2010/main" val="801222724"/>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897FE16-F2B9-52F8-9DB6-5DB6091236D1}"/>
              </a:ext>
            </a:extLst>
          </p:cNvPr>
          <p:cNvSpPr>
            <a:spLocks noGrp="1"/>
          </p:cNvSpPr>
          <p:nvPr>
            <p:ph type="dt" sz="half" idx="10"/>
          </p:nvPr>
        </p:nvSpPr>
        <p:spPr/>
        <p:txBody>
          <a:bodyPr/>
          <a:lstStyle/>
          <a:p>
            <a:fld id="{000756A3-B76A-4A01-B5A8-2065CEAD2CC5}" type="datetime1">
              <a:rPr lang="fr-FR" smtClean="0"/>
              <a:t>30/10/2022</a:t>
            </a:fld>
            <a:endParaRPr lang="fr-FR"/>
          </a:p>
        </p:txBody>
      </p:sp>
      <p:sp>
        <p:nvSpPr>
          <p:cNvPr id="3" name="Espace réservé du pied de page 2">
            <a:extLst>
              <a:ext uri="{FF2B5EF4-FFF2-40B4-BE49-F238E27FC236}">
                <a16:creationId xmlns:a16="http://schemas.microsoft.com/office/drawing/2014/main" id="{2FF44D21-647D-F144-340D-186EDA90AFB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E9C5402-B66F-386D-B217-73ED3F4AC0F2}"/>
              </a:ext>
            </a:extLst>
          </p:cNvPr>
          <p:cNvSpPr>
            <a:spLocks noGrp="1"/>
          </p:cNvSpPr>
          <p:nvPr>
            <p:ph type="sldNum" sz="quarter" idx="12"/>
          </p:nvPr>
        </p:nvSpPr>
        <p:spPr/>
        <p:txBody>
          <a:bodyPr/>
          <a:lstStyle/>
          <a:p>
            <a:fld id="{53AE8408-D141-4F7F-A267-9CA1D2F8A0A8}" type="slidenum">
              <a:rPr lang="fr-FR" smtClean="0"/>
              <a:t>5</a:t>
            </a:fld>
            <a:endParaRPr lang="fr-FR"/>
          </a:p>
        </p:txBody>
      </p:sp>
      <p:pic>
        <p:nvPicPr>
          <p:cNvPr id="6" name="Image 5">
            <a:extLst>
              <a:ext uri="{FF2B5EF4-FFF2-40B4-BE49-F238E27FC236}">
                <a16:creationId xmlns:a16="http://schemas.microsoft.com/office/drawing/2014/main" id="{63330CF7-3B70-9251-C807-041C8B805A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583096"/>
            <a:ext cx="9144000" cy="5773254"/>
          </a:xfrm>
          <a:prstGeom prst="rect">
            <a:avLst/>
          </a:prstGeom>
          <a:ln w="50800" cmpd="dbl">
            <a:solidFill>
              <a:srgbClr val="FFFF00"/>
            </a:solidFill>
          </a:ln>
        </p:spPr>
      </p:pic>
      <p:sp>
        <p:nvSpPr>
          <p:cNvPr id="7" name="ZoneTexte 6">
            <a:extLst>
              <a:ext uri="{FF2B5EF4-FFF2-40B4-BE49-F238E27FC236}">
                <a16:creationId xmlns:a16="http://schemas.microsoft.com/office/drawing/2014/main" id="{99F4B2DA-C4F3-DA2D-B8D0-E57B0232BD6E}"/>
              </a:ext>
            </a:extLst>
          </p:cNvPr>
          <p:cNvSpPr txBox="1"/>
          <p:nvPr/>
        </p:nvSpPr>
        <p:spPr>
          <a:xfrm>
            <a:off x="5821017" y="182986"/>
            <a:ext cx="4846983" cy="400110"/>
          </a:xfrm>
          <a:prstGeom prst="rect">
            <a:avLst/>
          </a:prstGeom>
          <a:noFill/>
        </p:spPr>
        <p:txBody>
          <a:bodyPr wrap="square" rtlCol="0">
            <a:spAutoFit/>
          </a:bodyPr>
          <a:lstStyle/>
          <a:p>
            <a:r>
              <a:rPr lang="fr-FR" sz="2000" b="1" i="1" dirty="0" err="1">
                <a:solidFill>
                  <a:srgbClr val="FFFF00"/>
                </a:solidFill>
              </a:rPr>
              <a:t>Obidos</a:t>
            </a:r>
            <a:endParaRPr lang="fr-FR" sz="2000" b="1" i="1" dirty="0">
              <a:solidFill>
                <a:srgbClr val="FFFF00"/>
              </a:solidFill>
            </a:endParaRPr>
          </a:p>
        </p:txBody>
      </p:sp>
    </p:spTree>
    <p:extLst>
      <p:ext uri="{BB962C8B-B14F-4D97-AF65-F5344CB8AC3E}">
        <p14:creationId xmlns:p14="http://schemas.microsoft.com/office/powerpoint/2010/main" val="1180453466"/>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95D3B38-1681-B7D3-1490-FEEE11AEBAFB}"/>
              </a:ext>
            </a:extLst>
          </p:cNvPr>
          <p:cNvSpPr>
            <a:spLocks noGrp="1"/>
          </p:cNvSpPr>
          <p:nvPr>
            <p:ph type="dt" sz="half" idx="10"/>
          </p:nvPr>
        </p:nvSpPr>
        <p:spPr/>
        <p:txBody>
          <a:bodyPr/>
          <a:lstStyle/>
          <a:p>
            <a:fld id="{5EF2815A-0FB2-4F0A-AE5A-65C0C2B93F70}" type="datetime1">
              <a:rPr lang="fr-FR" smtClean="0"/>
              <a:t>30/10/2022</a:t>
            </a:fld>
            <a:endParaRPr lang="fr-FR"/>
          </a:p>
        </p:txBody>
      </p:sp>
      <p:sp>
        <p:nvSpPr>
          <p:cNvPr id="3" name="Espace réservé du pied de page 2">
            <a:extLst>
              <a:ext uri="{FF2B5EF4-FFF2-40B4-BE49-F238E27FC236}">
                <a16:creationId xmlns:a16="http://schemas.microsoft.com/office/drawing/2014/main" id="{000F7B1E-8E83-D988-2A35-12AFA81657B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ADB80CFE-824E-8AFD-A722-61F76A169681}"/>
              </a:ext>
            </a:extLst>
          </p:cNvPr>
          <p:cNvSpPr>
            <a:spLocks noGrp="1"/>
          </p:cNvSpPr>
          <p:nvPr>
            <p:ph type="sldNum" sz="quarter" idx="12"/>
          </p:nvPr>
        </p:nvSpPr>
        <p:spPr/>
        <p:txBody>
          <a:bodyPr/>
          <a:lstStyle/>
          <a:p>
            <a:fld id="{53AE8408-D141-4F7F-A267-9CA1D2F8A0A8}" type="slidenum">
              <a:rPr lang="fr-FR" smtClean="0"/>
              <a:t>6</a:t>
            </a:fld>
            <a:endParaRPr lang="fr-FR"/>
          </a:p>
        </p:txBody>
      </p:sp>
      <p:pic>
        <p:nvPicPr>
          <p:cNvPr id="6" name="Image 5">
            <a:extLst>
              <a:ext uri="{FF2B5EF4-FFF2-40B4-BE49-F238E27FC236}">
                <a16:creationId xmlns:a16="http://schemas.microsoft.com/office/drawing/2014/main" id="{A753102E-A0F6-D973-710D-DC3F52E3AD7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596348"/>
            <a:ext cx="9144000" cy="5760002"/>
          </a:xfrm>
          <a:prstGeom prst="rect">
            <a:avLst/>
          </a:prstGeom>
          <a:ln w="50800" cmpd="dbl">
            <a:solidFill>
              <a:schemeClr val="bg1"/>
            </a:solidFill>
          </a:ln>
        </p:spPr>
      </p:pic>
      <p:sp>
        <p:nvSpPr>
          <p:cNvPr id="7" name="ZoneTexte 6">
            <a:extLst>
              <a:ext uri="{FF2B5EF4-FFF2-40B4-BE49-F238E27FC236}">
                <a16:creationId xmlns:a16="http://schemas.microsoft.com/office/drawing/2014/main" id="{B937F7C1-8923-DEBD-3DAA-6DC89E5CE702}"/>
              </a:ext>
            </a:extLst>
          </p:cNvPr>
          <p:cNvSpPr txBox="1"/>
          <p:nvPr/>
        </p:nvSpPr>
        <p:spPr>
          <a:xfrm>
            <a:off x="5075583" y="170898"/>
            <a:ext cx="5893904" cy="400110"/>
          </a:xfrm>
          <a:prstGeom prst="rect">
            <a:avLst/>
          </a:prstGeom>
          <a:noFill/>
        </p:spPr>
        <p:txBody>
          <a:bodyPr wrap="square" rtlCol="0">
            <a:spAutoFit/>
          </a:bodyPr>
          <a:lstStyle/>
          <a:p>
            <a:r>
              <a:rPr lang="fr-FR" dirty="0">
                <a:solidFill>
                  <a:schemeClr val="bg1"/>
                </a:solidFill>
              </a:rPr>
              <a:t> </a:t>
            </a:r>
            <a:r>
              <a:rPr lang="fr-FR" sz="2000" b="1" i="1" dirty="0" err="1">
                <a:solidFill>
                  <a:schemeClr val="bg1"/>
                </a:solidFill>
              </a:rPr>
              <a:t>Óbidos</a:t>
            </a:r>
            <a:r>
              <a:rPr lang="fr-FR" sz="2000" b="1" i="1" dirty="0">
                <a:solidFill>
                  <a:schemeClr val="bg1"/>
                </a:solidFill>
              </a:rPr>
              <a:t> </a:t>
            </a:r>
            <a:r>
              <a:rPr lang="fr-FR" sz="2000" b="1" i="1" dirty="0" err="1">
                <a:solidFill>
                  <a:schemeClr val="bg1"/>
                </a:solidFill>
              </a:rPr>
              <a:t>street</a:t>
            </a:r>
            <a:endParaRPr lang="fr-FR" sz="2000" b="1" i="1" dirty="0">
              <a:solidFill>
                <a:schemeClr val="bg1"/>
              </a:solidFill>
            </a:endParaRPr>
          </a:p>
        </p:txBody>
      </p:sp>
    </p:spTree>
    <p:extLst>
      <p:ext uri="{BB962C8B-B14F-4D97-AF65-F5344CB8AC3E}">
        <p14:creationId xmlns:p14="http://schemas.microsoft.com/office/powerpoint/2010/main" val="2984977446"/>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7ADA976-EB68-B7CD-80CD-EACDA9D3B43A}"/>
              </a:ext>
            </a:extLst>
          </p:cNvPr>
          <p:cNvSpPr>
            <a:spLocks noGrp="1"/>
          </p:cNvSpPr>
          <p:nvPr>
            <p:ph type="dt" sz="half" idx="10"/>
          </p:nvPr>
        </p:nvSpPr>
        <p:spPr/>
        <p:txBody>
          <a:bodyPr/>
          <a:lstStyle/>
          <a:p>
            <a:fld id="{44187690-1F12-4382-B1AC-F62711DE733E}" type="datetime1">
              <a:rPr lang="fr-FR" smtClean="0"/>
              <a:t>30/10/2022</a:t>
            </a:fld>
            <a:endParaRPr lang="fr-FR"/>
          </a:p>
        </p:txBody>
      </p:sp>
      <p:sp>
        <p:nvSpPr>
          <p:cNvPr id="3" name="Espace réservé du pied de page 2">
            <a:extLst>
              <a:ext uri="{FF2B5EF4-FFF2-40B4-BE49-F238E27FC236}">
                <a16:creationId xmlns:a16="http://schemas.microsoft.com/office/drawing/2014/main" id="{015F95D8-B503-DD48-3A1E-AD56D87F2BD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502E524-93B2-14FB-A95E-0F4E52FC5097}"/>
              </a:ext>
            </a:extLst>
          </p:cNvPr>
          <p:cNvSpPr>
            <a:spLocks noGrp="1"/>
          </p:cNvSpPr>
          <p:nvPr>
            <p:ph type="sldNum" sz="quarter" idx="12"/>
          </p:nvPr>
        </p:nvSpPr>
        <p:spPr/>
        <p:txBody>
          <a:bodyPr/>
          <a:lstStyle/>
          <a:p>
            <a:fld id="{53AE8408-D141-4F7F-A267-9CA1D2F8A0A8}" type="slidenum">
              <a:rPr lang="fr-FR" smtClean="0"/>
              <a:t>7</a:t>
            </a:fld>
            <a:endParaRPr lang="fr-FR"/>
          </a:p>
        </p:txBody>
      </p:sp>
      <p:pic>
        <p:nvPicPr>
          <p:cNvPr id="6" name="Image 5">
            <a:extLst>
              <a:ext uri="{FF2B5EF4-FFF2-40B4-BE49-F238E27FC236}">
                <a16:creationId xmlns:a16="http://schemas.microsoft.com/office/drawing/2014/main" id="{588EAE47-6D9E-A214-02AA-67904D5D96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98713" y="490330"/>
            <a:ext cx="8136835" cy="5866020"/>
          </a:xfrm>
          <a:prstGeom prst="rect">
            <a:avLst/>
          </a:prstGeom>
          <a:ln w="50800" cmpd="dbl">
            <a:solidFill>
              <a:srgbClr val="FFFF00"/>
            </a:solidFill>
          </a:ln>
        </p:spPr>
      </p:pic>
      <p:sp>
        <p:nvSpPr>
          <p:cNvPr id="7" name="ZoneTexte 6">
            <a:extLst>
              <a:ext uri="{FF2B5EF4-FFF2-40B4-BE49-F238E27FC236}">
                <a16:creationId xmlns:a16="http://schemas.microsoft.com/office/drawing/2014/main" id="{7DBA8E44-00DA-3A62-5FE8-424FDBD78398}"/>
              </a:ext>
            </a:extLst>
          </p:cNvPr>
          <p:cNvSpPr txBox="1"/>
          <p:nvPr/>
        </p:nvSpPr>
        <p:spPr>
          <a:xfrm>
            <a:off x="9554817" y="4108174"/>
            <a:ext cx="2531166" cy="400110"/>
          </a:xfrm>
          <a:prstGeom prst="rect">
            <a:avLst/>
          </a:prstGeom>
          <a:noFill/>
        </p:spPr>
        <p:txBody>
          <a:bodyPr wrap="square" rtlCol="0">
            <a:spAutoFit/>
          </a:bodyPr>
          <a:lstStyle/>
          <a:p>
            <a:r>
              <a:rPr lang="fr-FR" sz="2000" b="1" i="1" dirty="0" err="1">
                <a:solidFill>
                  <a:srgbClr val="FFFF00"/>
                </a:solidFill>
              </a:rPr>
              <a:t>Óbidos</a:t>
            </a:r>
            <a:endParaRPr lang="fr-FR" sz="2000" b="1" i="1" dirty="0">
              <a:solidFill>
                <a:srgbClr val="FFFF00"/>
              </a:solidFill>
            </a:endParaRPr>
          </a:p>
        </p:txBody>
      </p:sp>
    </p:spTree>
    <p:extLst>
      <p:ext uri="{BB962C8B-B14F-4D97-AF65-F5344CB8AC3E}">
        <p14:creationId xmlns:p14="http://schemas.microsoft.com/office/powerpoint/2010/main" val="2348499532"/>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B6D71AB-C771-D1DD-C130-E7A38CAA8913}"/>
              </a:ext>
            </a:extLst>
          </p:cNvPr>
          <p:cNvSpPr>
            <a:spLocks noGrp="1"/>
          </p:cNvSpPr>
          <p:nvPr>
            <p:ph type="dt" sz="half" idx="10"/>
          </p:nvPr>
        </p:nvSpPr>
        <p:spPr/>
        <p:txBody>
          <a:bodyPr/>
          <a:lstStyle/>
          <a:p>
            <a:fld id="{865F53AD-06D1-47E0-8A92-3D26192F6A0A}" type="datetime1">
              <a:rPr lang="fr-FR" smtClean="0"/>
              <a:t>30/10/2022</a:t>
            </a:fld>
            <a:endParaRPr lang="fr-FR"/>
          </a:p>
        </p:txBody>
      </p:sp>
      <p:sp>
        <p:nvSpPr>
          <p:cNvPr id="3" name="Espace réservé du pied de page 2">
            <a:extLst>
              <a:ext uri="{FF2B5EF4-FFF2-40B4-BE49-F238E27FC236}">
                <a16:creationId xmlns:a16="http://schemas.microsoft.com/office/drawing/2014/main" id="{3968FAE2-7AFD-2AE6-B211-F9B03F53FED3}"/>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C3659FD-411C-66B1-06CC-BD17D1F4606C}"/>
              </a:ext>
            </a:extLst>
          </p:cNvPr>
          <p:cNvSpPr>
            <a:spLocks noGrp="1"/>
          </p:cNvSpPr>
          <p:nvPr>
            <p:ph type="sldNum" sz="quarter" idx="12"/>
          </p:nvPr>
        </p:nvSpPr>
        <p:spPr/>
        <p:txBody>
          <a:bodyPr/>
          <a:lstStyle/>
          <a:p>
            <a:fld id="{53AE8408-D141-4F7F-A267-9CA1D2F8A0A8}" type="slidenum">
              <a:rPr lang="fr-FR" smtClean="0"/>
              <a:t>8</a:t>
            </a:fld>
            <a:endParaRPr lang="fr-FR"/>
          </a:p>
        </p:txBody>
      </p:sp>
      <p:pic>
        <p:nvPicPr>
          <p:cNvPr id="6" name="Image 5">
            <a:extLst>
              <a:ext uri="{FF2B5EF4-FFF2-40B4-BE49-F238E27FC236}">
                <a16:creationId xmlns:a16="http://schemas.microsoft.com/office/drawing/2014/main" id="{77105EE2-8A5E-14D0-7AF9-1A16B552D8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50504" y="424070"/>
            <a:ext cx="7494914" cy="5932280"/>
          </a:xfrm>
          <a:prstGeom prst="rect">
            <a:avLst/>
          </a:prstGeom>
          <a:ln w="50800" cmpd="dbl">
            <a:solidFill>
              <a:schemeClr val="bg1"/>
            </a:solidFill>
          </a:ln>
        </p:spPr>
      </p:pic>
      <p:sp>
        <p:nvSpPr>
          <p:cNvPr id="7" name="ZoneTexte 6">
            <a:extLst>
              <a:ext uri="{FF2B5EF4-FFF2-40B4-BE49-F238E27FC236}">
                <a16:creationId xmlns:a16="http://schemas.microsoft.com/office/drawing/2014/main" id="{48AF831B-8405-8381-9080-C35CA2136313}"/>
              </a:ext>
            </a:extLst>
          </p:cNvPr>
          <p:cNvSpPr txBox="1"/>
          <p:nvPr/>
        </p:nvSpPr>
        <p:spPr>
          <a:xfrm>
            <a:off x="9197009" y="3697357"/>
            <a:ext cx="2835965" cy="400110"/>
          </a:xfrm>
          <a:prstGeom prst="rect">
            <a:avLst/>
          </a:prstGeom>
          <a:noFill/>
        </p:spPr>
        <p:txBody>
          <a:bodyPr wrap="square" rtlCol="0">
            <a:spAutoFit/>
          </a:bodyPr>
          <a:lstStyle/>
          <a:p>
            <a:r>
              <a:rPr lang="fr-FR" sz="2000" b="1" i="1" dirty="0" err="1">
                <a:solidFill>
                  <a:schemeClr val="bg1"/>
                </a:solidFill>
              </a:rPr>
              <a:t>Obidos</a:t>
            </a:r>
            <a:endParaRPr lang="fr-FR" sz="2000" b="1" i="1" dirty="0">
              <a:solidFill>
                <a:schemeClr val="bg1"/>
              </a:solidFill>
            </a:endParaRPr>
          </a:p>
        </p:txBody>
      </p:sp>
    </p:spTree>
    <p:extLst>
      <p:ext uri="{BB962C8B-B14F-4D97-AF65-F5344CB8AC3E}">
        <p14:creationId xmlns:p14="http://schemas.microsoft.com/office/powerpoint/2010/main" val="1194802657"/>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682D9C0-48DC-F088-DE6E-1651B64DC4EE}"/>
              </a:ext>
            </a:extLst>
          </p:cNvPr>
          <p:cNvSpPr>
            <a:spLocks noGrp="1"/>
          </p:cNvSpPr>
          <p:nvPr>
            <p:ph type="dt" sz="half" idx="10"/>
          </p:nvPr>
        </p:nvSpPr>
        <p:spPr/>
        <p:txBody>
          <a:bodyPr/>
          <a:lstStyle/>
          <a:p>
            <a:fld id="{32C608FD-9C0E-4DB6-A961-FD0AD815149F}" type="datetime1">
              <a:rPr lang="fr-FR" smtClean="0"/>
              <a:t>30/10/2022</a:t>
            </a:fld>
            <a:endParaRPr lang="fr-FR"/>
          </a:p>
        </p:txBody>
      </p:sp>
      <p:sp>
        <p:nvSpPr>
          <p:cNvPr id="3" name="Espace réservé du pied de page 2">
            <a:extLst>
              <a:ext uri="{FF2B5EF4-FFF2-40B4-BE49-F238E27FC236}">
                <a16:creationId xmlns:a16="http://schemas.microsoft.com/office/drawing/2014/main" id="{C5CD9B5A-4185-1DA5-6BB6-F5485C48508E}"/>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4C9312D-0CA8-8D06-120A-8A49742F38CA}"/>
              </a:ext>
            </a:extLst>
          </p:cNvPr>
          <p:cNvSpPr>
            <a:spLocks noGrp="1"/>
          </p:cNvSpPr>
          <p:nvPr>
            <p:ph type="sldNum" sz="quarter" idx="12"/>
          </p:nvPr>
        </p:nvSpPr>
        <p:spPr/>
        <p:txBody>
          <a:bodyPr/>
          <a:lstStyle/>
          <a:p>
            <a:fld id="{53AE8408-D141-4F7F-A267-9CA1D2F8A0A8}" type="slidenum">
              <a:rPr lang="fr-FR" smtClean="0"/>
              <a:t>9</a:t>
            </a:fld>
            <a:endParaRPr lang="fr-FR"/>
          </a:p>
        </p:txBody>
      </p:sp>
      <p:pic>
        <p:nvPicPr>
          <p:cNvPr id="6" name="Image 5">
            <a:extLst>
              <a:ext uri="{FF2B5EF4-FFF2-40B4-BE49-F238E27FC236}">
                <a16:creationId xmlns:a16="http://schemas.microsoft.com/office/drawing/2014/main" id="{5BD7990C-7FB0-7F40-B833-FC6625E4B3A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878193"/>
            <a:ext cx="10515600" cy="5136598"/>
          </a:xfrm>
          <a:prstGeom prst="rect">
            <a:avLst/>
          </a:prstGeom>
          <a:ln w="50800" cmpd="dbl">
            <a:solidFill>
              <a:srgbClr val="FFFF00"/>
            </a:solidFill>
          </a:ln>
        </p:spPr>
      </p:pic>
      <p:sp>
        <p:nvSpPr>
          <p:cNvPr id="7" name="ZoneTexte 6">
            <a:extLst>
              <a:ext uri="{FF2B5EF4-FFF2-40B4-BE49-F238E27FC236}">
                <a16:creationId xmlns:a16="http://schemas.microsoft.com/office/drawing/2014/main" id="{FE850573-C203-600A-E3D5-8EA9E55F4943}"/>
              </a:ext>
            </a:extLst>
          </p:cNvPr>
          <p:cNvSpPr txBox="1"/>
          <p:nvPr/>
        </p:nvSpPr>
        <p:spPr>
          <a:xfrm>
            <a:off x="4038600" y="336579"/>
            <a:ext cx="6530009" cy="400110"/>
          </a:xfrm>
          <a:prstGeom prst="rect">
            <a:avLst/>
          </a:prstGeom>
          <a:noFill/>
        </p:spPr>
        <p:txBody>
          <a:bodyPr wrap="square" rtlCol="0">
            <a:spAutoFit/>
          </a:bodyPr>
          <a:lstStyle/>
          <a:p>
            <a:r>
              <a:rPr lang="fr-FR" sz="2000" b="1" i="1" dirty="0">
                <a:solidFill>
                  <a:srgbClr val="FFFF00"/>
                </a:solidFill>
              </a:rPr>
              <a:t>La muraille du château d'</a:t>
            </a:r>
            <a:r>
              <a:rPr lang="fr-FR" sz="2000" b="1" i="1" dirty="0" err="1">
                <a:solidFill>
                  <a:srgbClr val="FFFF00"/>
                </a:solidFill>
              </a:rPr>
              <a:t>Óbidos</a:t>
            </a:r>
            <a:endParaRPr lang="fr-FR" sz="2000" b="1" i="1" dirty="0">
              <a:solidFill>
                <a:srgbClr val="FFFF00"/>
              </a:solidFill>
            </a:endParaRPr>
          </a:p>
        </p:txBody>
      </p:sp>
    </p:spTree>
    <p:extLst>
      <p:ext uri="{BB962C8B-B14F-4D97-AF65-F5344CB8AC3E}">
        <p14:creationId xmlns:p14="http://schemas.microsoft.com/office/powerpoint/2010/main" val="2468666073"/>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69BED02-1B8B-2C68-B899-F6691953CB29}"/>
              </a:ext>
            </a:extLst>
          </p:cNvPr>
          <p:cNvSpPr>
            <a:spLocks noGrp="1"/>
          </p:cNvSpPr>
          <p:nvPr>
            <p:ph type="dt" sz="half" idx="10"/>
          </p:nvPr>
        </p:nvSpPr>
        <p:spPr/>
        <p:txBody>
          <a:bodyPr/>
          <a:lstStyle/>
          <a:p>
            <a:fld id="{FEFD12C5-5476-440A-99A3-E2D5BD9894A6}" type="datetime1">
              <a:rPr lang="fr-FR" smtClean="0"/>
              <a:t>30/10/2022</a:t>
            </a:fld>
            <a:endParaRPr lang="fr-FR"/>
          </a:p>
        </p:txBody>
      </p:sp>
      <p:sp>
        <p:nvSpPr>
          <p:cNvPr id="3" name="Espace réservé du pied de page 2">
            <a:extLst>
              <a:ext uri="{FF2B5EF4-FFF2-40B4-BE49-F238E27FC236}">
                <a16:creationId xmlns:a16="http://schemas.microsoft.com/office/drawing/2014/main" id="{49853419-1902-848A-84A0-F939659DB9E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28A2DEF-7C66-81B8-0426-8E139BEAD0D1}"/>
              </a:ext>
            </a:extLst>
          </p:cNvPr>
          <p:cNvSpPr>
            <a:spLocks noGrp="1"/>
          </p:cNvSpPr>
          <p:nvPr>
            <p:ph type="sldNum" sz="quarter" idx="12"/>
          </p:nvPr>
        </p:nvSpPr>
        <p:spPr/>
        <p:txBody>
          <a:bodyPr/>
          <a:lstStyle/>
          <a:p>
            <a:fld id="{53AE8408-D141-4F7F-A267-9CA1D2F8A0A8}" type="slidenum">
              <a:rPr lang="fr-FR" smtClean="0"/>
              <a:t>10</a:t>
            </a:fld>
            <a:endParaRPr lang="fr-FR"/>
          </a:p>
        </p:txBody>
      </p:sp>
      <p:pic>
        <p:nvPicPr>
          <p:cNvPr id="6" name="Image 5">
            <a:extLst>
              <a:ext uri="{FF2B5EF4-FFF2-40B4-BE49-F238E27FC236}">
                <a16:creationId xmlns:a16="http://schemas.microsoft.com/office/drawing/2014/main" id="{B00489F2-EB94-36AC-B505-C406D48FD71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662609"/>
            <a:ext cx="9144000" cy="5592418"/>
          </a:xfrm>
          <a:prstGeom prst="rect">
            <a:avLst/>
          </a:prstGeom>
          <a:ln w="50800" cmpd="dbl">
            <a:solidFill>
              <a:schemeClr val="bg1"/>
            </a:solidFill>
          </a:ln>
        </p:spPr>
      </p:pic>
      <p:sp>
        <p:nvSpPr>
          <p:cNvPr id="7" name="ZoneTexte 6">
            <a:extLst>
              <a:ext uri="{FF2B5EF4-FFF2-40B4-BE49-F238E27FC236}">
                <a16:creationId xmlns:a16="http://schemas.microsoft.com/office/drawing/2014/main" id="{9A90070E-03DC-9B6E-A989-4041B1B6AC53}"/>
              </a:ext>
            </a:extLst>
          </p:cNvPr>
          <p:cNvSpPr txBox="1"/>
          <p:nvPr/>
        </p:nvSpPr>
        <p:spPr>
          <a:xfrm>
            <a:off x="4810540" y="202863"/>
            <a:ext cx="5645426" cy="400110"/>
          </a:xfrm>
          <a:prstGeom prst="rect">
            <a:avLst/>
          </a:prstGeom>
          <a:noFill/>
        </p:spPr>
        <p:txBody>
          <a:bodyPr wrap="square" rtlCol="0">
            <a:spAutoFit/>
          </a:bodyPr>
          <a:lstStyle/>
          <a:p>
            <a:r>
              <a:rPr lang="fr-FR" sz="2000" b="1" i="1" dirty="0">
                <a:solidFill>
                  <a:schemeClr val="bg1"/>
                </a:solidFill>
              </a:rPr>
              <a:t>Le Château d'</a:t>
            </a:r>
            <a:r>
              <a:rPr lang="fr-FR" sz="2000" b="1" i="1" dirty="0" err="1">
                <a:solidFill>
                  <a:schemeClr val="bg1"/>
                </a:solidFill>
              </a:rPr>
              <a:t>Obidos</a:t>
            </a:r>
            <a:endParaRPr lang="fr-FR" sz="2000" b="1" i="1" dirty="0">
              <a:solidFill>
                <a:schemeClr val="bg1"/>
              </a:solidFill>
            </a:endParaRPr>
          </a:p>
        </p:txBody>
      </p:sp>
    </p:spTree>
    <p:extLst>
      <p:ext uri="{BB962C8B-B14F-4D97-AF65-F5344CB8AC3E}">
        <p14:creationId xmlns:p14="http://schemas.microsoft.com/office/powerpoint/2010/main" val="362148249"/>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183BC36-BD05-EDD5-9B5A-86DCCD13FA97}"/>
              </a:ext>
            </a:extLst>
          </p:cNvPr>
          <p:cNvSpPr>
            <a:spLocks noGrp="1"/>
          </p:cNvSpPr>
          <p:nvPr>
            <p:ph type="dt" sz="half" idx="10"/>
          </p:nvPr>
        </p:nvSpPr>
        <p:spPr/>
        <p:txBody>
          <a:bodyPr/>
          <a:lstStyle/>
          <a:p>
            <a:fld id="{B4068990-CEFF-41E3-A575-CE286DB88F51}" type="datetime1">
              <a:rPr lang="fr-FR" smtClean="0"/>
              <a:t>30/10/2022</a:t>
            </a:fld>
            <a:endParaRPr lang="fr-FR"/>
          </a:p>
        </p:txBody>
      </p:sp>
      <p:sp>
        <p:nvSpPr>
          <p:cNvPr id="3" name="Espace réservé du pied de page 2">
            <a:extLst>
              <a:ext uri="{FF2B5EF4-FFF2-40B4-BE49-F238E27FC236}">
                <a16:creationId xmlns:a16="http://schemas.microsoft.com/office/drawing/2014/main" id="{18219162-9354-CE5D-032D-E03BAE7F9D6F}"/>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DBCA1719-8509-D816-C27B-B00C79F0A822}"/>
              </a:ext>
            </a:extLst>
          </p:cNvPr>
          <p:cNvSpPr>
            <a:spLocks noGrp="1"/>
          </p:cNvSpPr>
          <p:nvPr>
            <p:ph type="sldNum" sz="quarter" idx="12"/>
          </p:nvPr>
        </p:nvSpPr>
        <p:spPr/>
        <p:txBody>
          <a:bodyPr/>
          <a:lstStyle/>
          <a:p>
            <a:fld id="{53AE8408-D141-4F7F-A267-9CA1D2F8A0A8}" type="slidenum">
              <a:rPr lang="fr-FR" smtClean="0"/>
              <a:t>11</a:t>
            </a:fld>
            <a:endParaRPr lang="fr-FR"/>
          </a:p>
        </p:txBody>
      </p:sp>
      <p:pic>
        <p:nvPicPr>
          <p:cNvPr id="6" name="Image 5">
            <a:extLst>
              <a:ext uri="{FF2B5EF4-FFF2-40B4-BE49-F238E27FC236}">
                <a16:creationId xmlns:a16="http://schemas.microsoft.com/office/drawing/2014/main" id="{7EC71F25-2DE5-541A-7198-3BC9EA1296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0139" y="890587"/>
            <a:ext cx="8971722" cy="5076825"/>
          </a:xfrm>
          <a:prstGeom prst="rect">
            <a:avLst/>
          </a:prstGeom>
          <a:ln w="50800" cmpd="dbl">
            <a:solidFill>
              <a:srgbClr val="FFFF00"/>
            </a:solidFill>
          </a:ln>
        </p:spPr>
      </p:pic>
      <p:sp>
        <p:nvSpPr>
          <p:cNvPr id="7" name="ZoneTexte 6">
            <a:extLst>
              <a:ext uri="{FF2B5EF4-FFF2-40B4-BE49-F238E27FC236}">
                <a16:creationId xmlns:a16="http://schemas.microsoft.com/office/drawing/2014/main" id="{D31C24BA-99C8-CCF2-3EB9-9277A3C58CC2}"/>
              </a:ext>
            </a:extLst>
          </p:cNvPr>
          <p:cNvSpPr txBox="1"/>
          <p:nvPr/>
        </p:nvSpPr>
        <p:spPr>
          <a:xfrm>
            <a:off x="5092148" y="296008"/>
            <a:ext cx="4078357" cy="400110"/>
          </a:xfrm>
          <a:prstGeom prst="rect">
            <a:avLst/>
          </a:prstGeom>
          <a:noFill/>
        </p:spPr>
        <p:txBody>
          <a:bodyPr wrap="square" rtlCol="0">
            <a:spAutoFit/>
          </a:bodyPr>
          <a:lstStyle/>
          <a:p>
            <a:r>
              <a:rPr lang="fr-FR" sz="2000" b="1" i="1" dirty="0" err="1">
                <a:solidFill>
                  <a:srgbClr val="FFFF00"/>
                </a:solidFill>
              </a:rPr>
              <a:t>Óbidos</a:t>
            </a:r>
            <a:r>
              <a:rPr lang="fr-FR" sz="2000" b="1" i="1" dirty="0">
                <a:solidFill>
                  <a:srgbClr val="FFFF00"/>
                </a:solidFill>
              </a:rPr>
              <a:t>, Portugal</a:t>
            </a:r>
          </a:p>
        </p:txBody>
      </p:sp>
    </p:spTree>
    <p:extLst>
      <p:ext uri="{BB962C8B-B14F-4D97-AF65-F5344CB8AC3E}">
        <p14:creationId xmlns:p14="http://schemas.microsoft.com/office/powerpoint/2010/main" val="4256367726"/>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71D593D-0134-231D-3572-B0D9B4C48213}"/>
              </a:ext>
            </a:extLst>
          </p:cNvPr>
          <p:cNvSpPr>
            <a:spLocks noGrp="1"/>
          </p:cNvSpPr>
          <p:nvPr>
            <p:ph type="dt" sz="half" idx="10"/>
          </p:nvPr>
        </p:nvSpPr>
        <p:spPr/>
        <p:txBody>
          <a:bodyPr/>
          <a:lstStyle/>
          <a:p>
            <a:fld id="{AEDAF295-56F7-4535-A636-2A4FBCA2AE40}" type="datetime1">
              <a:rPr lang="fr-FR" smtClean="0"/>
              <a:t>30/10/2022</a:t>
            </a:fld>
            <a:endParaRPr lang="fr-FR"/>
          </a:p>
        </p:txBody>
      </p:sp>
      <p:sp>
        <p:nvSpPr>
          <p:cNvPr id="3" name="Espace réservé du pied de page 2">
            <a:extLst>
              <a:ext uri="{FF2B5EF4-FFF2-40B4-BE49-F238E27FC236}">
                <a16:creationId xmlns:a16="http://schemas.microsoft.com/office/drawing/2014/main" id="{EFF4C340-EDC6-7D21-BC70-51BCA94E0BF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B4693F2-028F-6722-03E7-8A8298A8833B}"/>
              </a:ext>
            </a:extLst>
          </p:cNvPr>
          <p:cNvSpPr>
            <a:spLocks noGrp="1"/>
          </p:cNvSpPr>
          <p:nvPr>
            <p:ph type="sldNum" sz="quarter" idx="12"/>
          </p:nvPr>
        </p:nvSpPr>
        <p:spPr/>
        <p:txBody>
          <a:bodyPr/>
          <a:lstStyle/>
          <a:p>
            <a:fld id="{53AE8408-D141-4F7F-A267-9CA1D2F8A0A8}" type="slidenum">
              <a:rPr lang="fr-FR" smtClean="0"/>
              <a:t>12</a:t>
            </a:fld>
            <a:endParaRPr lang="fr-FR"/>
          </a:p>
        </p:txBody>
      </p:sp>
      <p:pic>
        <p:nvPicPr>
          <p:cNvPr id="6" name="Image 5">
            <a:extLst>
              <a:ext uri="{FF2B5EF4-FFF2-40B4-BE49-F238E27FC236}">
                <a16:creationId xmlns:a16="http://schemas.microsoft.com/office/drawing/2014/main" id="{ABD33178-5D84-447D-7352-F17B37DBEE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09800" y="566530"/>
            <a:ext cx="5862182" cy="5724940"/>
          </a:xfrm>
          <a:prstGeom prst="rect">
            <a:avLst/>
          </a:prstGeom>
          <a:ln w="50800" cmpd="dbl">
            <a:solidFill>
              <a:schemeClr val="bg1"/>
            </a:solidFill>
          </a:ln>
        </p:spPr>
      </p:pic>
      <p:sp>
        <p:nvSpPr>
          <p:cNvPr id="7" name="ZoneTexte 6">
            <a:extLst>
              <a:ext uri="{FF2B5EF4-FFF2-40B4-BE49-F238E27FC236}">
                <a16:creationId xmlns:a16="http://schemas.microsoft.com/office/drawing/2014/main" id="{43F08D2D-C343-BDE8-A502-D598D5F834CE}"/>
              </a:ext>
            </a:extLst>
          </p:cNvPr>
          <p:cNvSpPr txBox="1"/>
          <p:nvPr/>
        </p:nvSpPr>
        <p:spPr>
          <a:xfrm>
            <a:off x="8269357" y="4273136"/>
            <a:ext cx="3723860"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Madeleine pénitente </a:t>
            </a:r>
          </a:p>
        </p:txBody>
      </p:sp>
    </p:spTree>
    <p:extLst>
      <p:ext uri="{BB962C8B-B14F-4D97-AF65-F5344CB8AC3E}">
        <p14:creationId xmlns:p14="http://schemas.microsoft.com/office/powerpoint/2010/main" val="3922426552"/>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71B6651-C8DA-8BF7-C86A-CA93CC8A2C45}"/>
              </a:ext>
            </a:extLst>
          </p:cNvPr>
          <p:cNvSpPr>
            <a:spLocks noGrp="1"/>
          </p:cNvSpPr>
          <p:nvPr>
            <p:ph type="dt" sz="half" idx="10"/>
          </p:nvPr>
        </p:nvSpPr>
        <p:spPr/>
        <p:txBody>
          <a:bodyPr/>
          <a:lstStyle/>
          <a:p>
            <a:fld id="{13A37295-C55A-4129-B9D2-A6EC10D7AE2E}" type="datetime1">
              <a:rPr lang="fr-FR" smtClean="0"/>
              <a:t>30/10/2022</a:t>
            </a:fld>
            <a:endParaRPr lang="fr-FR"/>
          </a:p>
        </p:txBody>
      </p:sp>
      <p:sp>
        <p:nvSpPr>
          <p:cNvPr id="3" name="Espace réservé du pied de page 2">
            <a:extLst>
              <a:ext uri="{FF2B5EF4-FFF2-40B4-BE49-F238E27FC236}">
                <a16:creationId xmlns:a16="http://schemas.microsoft.com/office/drawing/2014/main" id="{698EC41B-FAC1-4F54-AE2D-F706ED611A52}"/>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EA2B8D5-9041-F4AD-B3CD-0F59D13E8A0A}"/>
              </a:ext>
            </a:extLst>
          </p:cNvPr>
          <p:cNvSpPr>
            <a:spLocks noGrp="1"/>
          </p:cNvSpPr>
          <p:nvPr>
            <p:ph type="sldNum" sz="quarter" idx="12"/>
          </p:nvPr>
        </p:nvSpPr>
        <p:spPr/>
        <p:txBody>
          <a:bodyPr/>
          <a:lstStyle/>
          <a:p>
            <a:fld id="{53AE8408-D141-4F7F-A267-9CA1D2F8A0A8}" type="slidenum">
              <a:rPr lang="fr-FR" smtClean="0"/>
              <a:t>13</a:t>
            </a:fld>
            <a:endParaRPr lang="fr-FR"/>
          </a:p>
        </p:txBody>
      </p:sp>
      <p:pic>
        <p:nvPicPr>
          <p:cNvPr id="6" name="Image 5">
            <a:extLst>
              <a:ext uri="{FF2B5EF4-FFF2-40B4-BE49-F238E27FC236}">
                <a16:creationId xmlns:a16="http://schemas.microsoft.com/office/drawing/2014/main" id="{63208785-CE6E-2D77-244D-8C9149E394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15548" y="384313"/>
            <a:ext cx="5499652" cy="5879272"/>
          </a:xfrm>
          <a:prstGeom prst="rect">
            <a:avLst/>
          </a:prstGeom>
          <a:ln w="50800" cmpd="dbl">
            <a:solidFill>
              <a:srgbClr val="FFFF00"/>
            </a:solidFill>
          </a:ln>
        </p:spPr>
      </p:pic>
      <p:sp>
        <p:nvSpPr>
          <p:cNvPr id="7" name="ZoneTexte 6">
            <a:extLst>
              <a:ext uri="{FF2B5EF4-FFF2-40B4-BE49-F238E27FC236}">
                <a16:creationId xmlns:a16="http://schemas.microsoft.com/office/drawing/2014/main" id="{127C4DB3-A740-D432-7E79-2287D06A1EBF}"/>
              </a:ext>
            </a:extLst>
          </p:cNvPr>
          <p:cNvSpPr txBox="1"/>
          <p:nvPr/>
        </p:nvSpPr>
        <p:spPr>
          <a:xfrm>
            <a:off x="7500730" y="3769553"/>
            <a:ext cx="3962400" cy="707886"/>
          </a:xfrm>
          <a:prstGeom prst="rect">
            <a:avLst/>
          </a:prstGeom>
          <a:noFill/>
        </p:spPr>
        <p:txBody>
          <a:bodyPr wrap="square" rtlCol="0">
            <a:spAutoFit/>
          </a:bodyPr>
          <a:lstStyle/>
          <a:p>
            <a:r>
              <a:rPr lang="fr-FR" sz="2000" b="1" i="1" dirty="0">
                <a:solidFill>
                  <a:srgbClr val="FFFF00"/>
                </a:solidFill>
              </a:rPr>
              <a:t>Retable de Sainte Catherine, 1661, </a:t>
            </a:r>
            <a:r>
              <a:rPr lang="fr-FR" sz="2000" b="1" i="1" dirty="0" err="1">
                <a:solidFill>
                  <a:srgbClr val="FFFF00"/>
                </a:solidFill>
              </a:rPr>
              <a:t>Obidos</a:t>
            </a:r>
            <a:r>
              <a:rPr lang="fr-FR" sz="2000" b="1" i="1" dirty="0">
                <a:solidFill>
                  <a:srgbClr val="FFFF00"/>
                </a:solidFill>
              </a:rPr>
              <a:t>.</a:t>
            </a:r>
          </a:p>
        </p:txBody>
      </p:sp>
    </p:spTree>
    <p:extLst>
      <p:ext uri="{BB962C8B-B14F-4D97-AF65-F5344CB8AC3E}">
        <p14:creationId xmlns:p14="http://schemas.microsoft.com/office/powerpoint/2010/main" val="3835566314"/>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BB84D98-D8A5-B51E-09FC-28D2309711A4}"/>
              </a:ext>
            </a:extLst>
          </p:cNvPr>
          <p:cNvSpPr>
            <a:spLocks noGrp="1"/>
          </p:cNvSpPr>
          <p:nvPr>
            <p:ph type="dt" sz="half" idx="10"/>
          </p:nvPr>
        </p:nvSpPr>
        <p:spPr/>
        <p:txBody>
          <a:bodyPr/>
          <a:lstStyle/>
          <a:p>
            <a:fld id="{7A3A883A-13B2-4A93-9D40-B59B8EEAF891}" type="datetime1">
              <a:rPr lang="fr-FR" smtClean="0"/>
              <a:t>30/10/2022</a:t>
            </a:fld>
            <a:endParaRPr lang="fr-FR"/>
          </a:p>
        </p:txBody>
      </p:sp>
      <p:sp>
        <p:nvSpPr>
          <p:cNvPr id="3" name="Espace réservé du pied de page 2">
            <a:extLst>
              <a:ext uri="{FF2B5EF4-FFF2-40B4-BE49-F238E27FC236}">
                <a16:creationId xmlns:a16="http://schemas.microsoft.com/office/drawing/2014/main" id="{27EE7E7F-D7C5-1A50-31AA-D76250B465D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3969F1E-5469-6450-4AFB-6437A14EB54A}"/>
              </a:ext>
            </a:extLst>
          </p:cNvPr>
          <p:cNvSpPr>
            <a:spLocks noGrp="1"/>
          </p:cNvSpPr>
          <p:nvPr>
            <p:ph type="sldNum" sz="quarter" idx="12"/>
          </p:nvPr>
        </p:nvSpPr>
        <p:spPr/>
        <p:txBody>
          <a:bodyPr/>
          <a:lstStyle/>
          <a:p>
            <a:fld id="{53AE8408-D141-4F7F-A267-9CA1D2F8A0A8}" type="slidenum">
              <a:rPr lang="fr-FR" smtClean="0"/>
              <a:t>14</a:t>
            </a:fld>
            <a:endParaRPr lang="fr-FR"/>
          </a:p>
        </p:txBody>
      </p:sp>
      <p:pic>
        <p:nvPicPr>
          <p:cNvPr id="6" name="Image 5">
            <a:extLst>
              <a:ext uri="{FF2B5EF4-FFF2-40B4-BE49-F238E27FC236}">
                <a16:creationId xmlns:a16="http://schemas.microsoft.com/office/drawing/2014/main" id="{F66CB26E-E5CD-7F9E-2484-9371161084D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682496" y="675861"/>
            <a:ext cx="8827008" cy="5512903"/>
          </a:xfrm>
          <a:prstGeom prst="rect">
            <a:avLst/>
          </a:prstGeom>
          <a:ln w="50800" cmpd="dbl">
            <a:solidFill>
              <a:schemeClr val="bg1"/>
            </a:solidFill>
          </a:ln>
        </p:spPr>
      </p:pic>
      <p:sp>
        <p:nvSpPr>
          <p:cNvPr id="7" name="ZoneTexte 6">
            <a:extLst>
              <a:ext uri="{FF2B5EF4-FFF2-40B4-BE49-F238E27FC236}">
                <a16:creationId xmlns:a16="http://schemas.microsoft.com/office/drawing/2014/main" id="{A4841A9D-76C5-DAF8-7A68-568C07004454}"/>
              </a:ext>
            </a:extLst>
          </p:cNvPr>
          <p:cNvSpPr txBox="1"/>
          <p:nvPr/>
        </p:nvSpPr>
        <p:spPr>
          <a:xfrm>
            <a:off x="5141844" y="220318"/>
            <a:ext cx="4449417" cy="400110"/>
          </a:xfrm>
          <a:prstGeom prst="rect">
            <a:avLst/>
          </a:prstGeom>
          <a:noFill/>
        </p:spPr>
        <p:txBody>
          <a:bodyPr wrap="square" rtlCol="0">
            <a:spAutoFit/>
          </a:bodyPr>
          <a:lstStyle/>
          <a:p>
            <a:r>
              <a:rPr lang="fr-FR" sz="2000" b="1" i="1" dirty="0">
                <a:solidFill>
                  <a:schemeClr val="bg1"/>
                </a:solidFill>
              </a:rPr>
              <a:t>Une Rue D’</a:t>
            </a:r>
            <a:r>
              <a:rPr lang="fr-FR" sz="2000" b="1" i="1" dirty="0" err="1">
                <a:solidFill>
                  <a:schemeClr val="bg1"/>
                </a:solidFill>
              </a:rPr>
              <a:t>Obidos</a:t>
            </a:r>
            <a:endParaRPr lang="fr-FR" sz="2000" b="1" i="1" dirty="0">
              <a:solidFill>
                <a:schemeClr val="bg1"/>
              </a:solidFill>
            </a:endParaRPr>
          </a:p>
        </p:txBody>
      </p:sp>
    </p:spTree>
    <p:extLst>
      <p:ext uri="{BB962C8B-B14F-4D97-AF65-F5344CB8AC3E}">
        <p14:creationId xmlns:p14="http://schemas.microsoft.com/office/powerpoint/2010/main" val="3599945123"/>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BD21C13-D955-282E-F54F-579F986A9E96}"/>
              </a:ext>
            </a:extLst>
          </p:cNvPr>
          <p:cNvSpPr>
            <a:spLocks noGrp="1"/>
          </p:cNvSpPr>
          <p:nvPr>
            <p:ph type="dt" sz="half" idx="10"/>
          </p:nvPr>
        </p:nvSpPr>
        <p:spPr/>
        <p:txBody>
          <a:bodyPr/>
          <a:lstStyle/>
          <a:p>
            <a:fld id="{D7CDF72C-4AB1-41E1-ADF2-13C9A6D1A7CE}" type="datetime1">
              <a:rPr lang="fr-FR" smtClean="0"/>
              <a:t>30/10/2022</a:t>
            </a:fld>
            <a:endParaRPr lang="fr-FR"/>
          </a:p>
        </p:txBody>
      </p:sp>
      <p:sp>
        <p:nvSpPr>
          <p:cNvPr id="3" name="Espace réservé du pied de page 2">
            <a:extLst>
              <a:ext uri="{FF2B5EF4-FFF2-40B4-BE49-F238E27FC236}">
                <a16:creationId xmlns:a16="http://schemas.microsoft.com/office/drawing/2014/main" id="{D6BBF8F7-CE00-1612-C213-33CBEB5F276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A98325A-21D4-2CB5-5945-328B260E200E}"/>
              </a:ext>
            </a:extLst>
          </p:cNvPr>
          <p:cNvSpPr>
            <a:spLocks noGrp="1"/>
          </p:cNvSpPr>
          <p:nvPr>
            <p:ph type="sldNum" sz="quarter" idx="12"/>
          </p:nvPr>
        </p:nvSpPr>
        <p:spPr/>
        <p:txBody>
          <a:bodyPr/>
          <a:lstStyle/>
          <a:p>
            <a:fld id="{53AE8408-D141-4F7F-A267-9CA1D2F8A0A8}" type="slidenum">
              <a:rPr lang="fr-FR" smtClean="0"/>
              <a:t>15</a:t>
            </a:fld>
            <a:endParaRPr lang="fr-FR"/>
          </a:p>
        </p:txBody>
      </p:sp>
      <p:pic>
        <p:nvPicPr>
          <p:cNvPr id="6" name="Image 5">
            <a:extLst>
              <a:ext uri="{FF2B5EF4-FFF2-40B4-BE49-F238E27FC236}">
                <a16:creationId xmlns:a16="http://schemas.microsoft.com/office/drawing/2014/main" id="{B53948DA-3C64-DFD2-38CA-70527A81E54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82496" y="702364"/>
            <a:ext cx="8827008" cy="5676039"/>
          </a:xfrm>
          <a:prstGeom prst="rect">
            <a:avLst/>
          </a:prstGeom>
          <a:ln w="50800" cmpd="dbl">
            <a:solidFill>
              <a:srgbClr val="FFFF00"/>
            </a:solidFill>
          </a:ln>
        </p:spPr>
      </p:pic>
      <p:sp>
        <p:nvSpPr>
          <p:cNvPr id="7" name="ZoneTexte 6">
            <a:extLst>
              <a:ext uri="{FF2B5EF4-FFF2-40B4-BE49-F238E27FC236}">
                <a16:creationId xmlns:a16="http://schemas.microsoft.com/office/drawing/2014/main" id="{FBFC6970-7B14-E1FB-2AC2-958063C52926}"/>
              </a:ext>
            </a:extLst>
          </p:cNvPr>
          <p:cNvSpPr txBox="1"/>
          <p:nvPr/>
        </p:nvSpPr>
        <p:spPr>
          <a:xfrm>
            <a:off x="3959617" y="279542"/>
            <a:ext cx="5234609" cy="400110"/>
          </a:xfrm>
          <a:prstGeom prst="rect">
            <a:avLst/>
          </a:prstGeom>
          <a:noFill/>
        </p:spPr>
        <p:txBody>
          <a:bodyPr wrap="square" rtlCol="0">
            <a:spAutoFit/>
          </a:bodyPr>
          <a:lstStyle/>
          <a:p>
            <a:r>
              <a:rPr lang="fr-FR" sz="2000" b="1" i="1" dirty="0">
                <a:solidFill>
                  <a:srgbClr val="FFFF00"/>
                </a:solidFill>
              </a:rPr>
              <a:t>L’église de Santa Maria et le pilori</a:t>
            </a:r>
          </a:p>
        </p:txBody>
      </p:sp>
    </p:spTree>
    <p:extLst>
      <p:ext uri="{BB962C8B-B14F-4D97-AF65-F5344CB8AC3E}">
        <p14:creationId xmlns:p14="http://schemas.microsoft.com/office/powerpoint/2010/main" val="499637309"/>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F0BBD3D-E578-7FA5-A14A-E7AF04DEF92E}"/>
              </a:ext>
            </a:extLst>
          </p:cNvPr>
          <p:cNvSpPr>
            <a:spLocks noGrp="1"/>
          </p:cNvSpPr>
          <p:nvPr>
            <p:ph type="dt" sz="half" idx="10"/>
          </p:nvPr>
        </p:nvSpPr>
        <p:spPr/>
        <p:txBody>
          <a:bodyPr/>
          <a:lstStyle/>
          <a:p>
            <a:fld id="{3AFD3359-4419-49CA-91DD-9CACA8DDE573}" type="datetime1">
              <a:rPr lang="fr-FR" smtClean="0"/>
              <a:t>30/10/2022</a:t>
            </a:fld>
            <a:endParaRPr lang="fr-FR"/>
          </a:p>
        </p:txBody>
      </p:sp>
      <p:sp>
        <p:nvSpPr>
          <p:cNvPr id="3" name="Espace réservé du pied de page 2">
            <a:extLst>
              <a:ext uri="{FF2B5EF4-FFF2-40B4-BE49-F238E27FC236}">
                <a16:creationId xmlns:a16="http://schemas.microsoft.com/office/drawing/2014/main" id="{3ED66825-39B3-715E-75E6-3CD2C36B8FB4}"/>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8984F39-2893-AC1A-A3BB-3DF352104FA8}"/>
              </a:ext>
            </a:extLst>
          </p:cNvPr>
          <p:cNvSpPr>
            <a:spLocks noGrp="1"/>
          </p:cNvSpPr>
          <p:nvPr>
            <p:ph type="sldNum" sz="quarter" idx="12"/>
          </p:nvPr>
        </p:nvSpPr>
        <p:spPr/>
        <p:txBody>
          <a:bodyPr/>
          <a:lstStyle/>
          <a:p>
            <a:fld id="{53AE8408-D141-4F7F-A267-9CA1D2F8A0A8}" type="slidenum">
              <a:rPr lang="fr-FR" smtClean="0"/>
              <a:t>16</a:t>
            </a:fld>
            <a:endParaRPr lang="fr-FR"/>
          </a:p>
        </p:txBody>
      </p:sp>
      <p:pic>
        <p:nvPicPr>
          <p:cNvPr id="6" name="Image 5">
            <a:extLst>
              <a:ext uri="{FF2B5EF4-FFF2-40B4-BE49-F238E27FC236}">
                <a16:creationId xmlns:a16="http://schemas.microsoft.com/office/drawing/2014/main" id="{1E937A82-3A91-BE16-8FDE-4ABEAF5707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6069" y="599661"/>
            <a:ext cx="9819861" cy="5658678"/>
          </a:xfrm>
          <a:prstGeom prst="rect">
            <a:avLst/>
          </a:prstGeom>
          <a:ln w="50800" cmpd="dbl">
            <a:solidFill>
              <a:schemeClr val="bg1"/>
            </a:solidFill>
          </a:ln>
        </p:spPr>
      </p:pic>
      <p:sp>
        <p:nvSpPr>
          <p:cNvPr id="7" name="ZoneTexte 6">
            <a:extLst>
              <a:ext uri="{FF2B5EF4-FFF2-40B4-BE49-F238E27FC236}">
                <a16:creationId xmlns:a16="http://schemas.microsoft.com/office/drawing/2014/main" id="{49988911-1EB6-F505-469C-EAA2C4B64FB3}"/>
              </a:ext>
            </a:extLst>
          </p:cNvPr>
          <p:cNvSpPr txBox="1"/>
          <p:nvPr/>
        </p:nvSpPr>
        <p:spPr>
          <a:xfrm>
            <a:off x="4943061" y="150546"/>
            <a:ext cx="5168348" cy="400110"/>
          </a:xfrm>
          <a:prstGeom prst="rect">
            <a:avLst/>
          </a:prstGeom>
          <a:noFill/>
        </p:spPr>
        <p:txBody>
          <a:bodyPr wrap="square" rtlCol="0">
            <a:spAutoFit/>
          </a:bodyPr>
          <a:lstStyle/>
          <a:p>
            <a:r>
              <a:rPr lang="fr-FR" sz="2000" b="1" i="1" dirty="0">
                <a:solidFill>
                  <a:schemeClr val="bg1"/>
                </a:solidFill>
              </a:rPr>
              <a:t>la lagune d’</a:t>
            </a:r>
            <a:r>
              <a:rPr lang="fr-FR" sz="2000" b="1" i="1" dirty="0" err="1">
                <a:solidFill>
                  <a:schemeClr val="bg1"/>
                </a:solidFill>
              </a:rPr>
              <a:t>Obidos</a:t>
            </a:r>
            <a:endParaRPr lang="fr-FR" sz="2000" b="1" i="1" dirty="0">
              <a:solidFill>
                <a:schemeClr val="bg1"/>
              </a:solidFill>
            </a:endParaRPr>
          </a:p>
        </p:txBody>
      </p:sp>
    </p:spTree>
    <p:extLst>
      <p:ext uri="{BB962C8B-B14F-4D97-AF65-F5344CB8AC3E}">
        <p14:creationId xmlns:p14="http://schemas.microsoft.com/office/powerpoint/2010/main" val="3676399385"/>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44CB3AF-9B69-B386-1007-67B5254984E5}"/>
              </a:ext>
            </a:extLst>
          </p:cNvPr>
          <p:cNvSpPr>
            <a:spLocks noGrp="1"/>
          </p:cNvSpPr>
          <p:nvPr>
            <p:ph type="dt" sz="half" idx="10"/>
          </p:nvPr>
        </p:nvSpPr>
        <p:spPr/>
        <p:txBody>
          <a:bodyPr/>
          <a:lstStyle/>
          <a:p>
            <a:fld id="{E7450BFD-5D7A-402A-8322-900345E15F34}" type="datetime1">
              <a:rPr lang="fr-FR" smtClean="0"/>
              <a:t>30/10/2022</a:t>
            </a:fld>
            <a:endParaRPr lang="fr-FR"/>
          </a:p>
        </p:txBody>
      </p:sp>
      <p:sp>
        <p:nvSpPr>
          <p:cNvPr id="3" name="Espace réservé du pied de page 2">
            <a:extLst>
              <a:ext uri="{FF2B5EF4-FFF2-40B4-BE49-F238E27FC236}">
                <a16:creationId xmlns:a16="http://schemas.microsoft.com/office/drawing/2014/main" id="{5345D9D6-1856-2CAA-55C9-3D4A980CD26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B4128F7D-DDA4-52D6-42B3-38DBC25F1EC5}"/>
              </a:ext>
            </a:extLst>
          </p:cNvPr>
          <p:cNvSpPr>
            <a:spLocks noGrp="1"/>
          </p:cNvSpPr>
          <p:nvPr>
            <p:ph type="sldNum" sz="quarter" idx="12"/>
          </p:nvPr>
        </p:nvSpPr>
        <p:spPr/>
        <p:txBody>
          <a:bodyPr/>
          <a:lstStyle/>
          <a:p>
            <a:fld id="{53AE8408-D141-4F7F-A267-9CA1D2F8A0A8}" type="slidenum">
              <a:rPr lang="fr-FR" smtClean="0"/>
              <a:t>17</a:t>
            </a:fld>
            <a:endParaRPr lang="fr-FR"/>
          </a:p>
        </p:txBody>
      </p:sp>
      <p:pic>
        <p:nvPicPr>
          <p:cNvPr id="6" name="Image 5">
            <a:extLst>
              <a:ext uri="{FF2B5EF4-FFF2-40B4-BE49-F238E27FC236}">
                <a16:creationId xmlns:a16="http://schemas.microsoft.com/office/drawing/2014/main" id="{8A0F72F3-DF9A-BD3E-E6F4-3910C814DC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0248" y="589721"/>
            <a:ext cx="9365974" cy="5678557"/>
          </a:xfrm>
          <a:prstGeom prst="rect">
            <a:avLst/>
          </a:prstGeom>
          <a:ln w="50800" cmpd="dbl">
            <a:solidFill>
              <a:srgbClr val="FFFF00"/>
            </a:solidFill>
          </a:ln>
        </p:spPr>
      </p:pic>
      <p:sp>
        <p:nvSpPr>
          <p:cNvPr id="7" name="ZoneTexte 6">
            <a:extLst>
              <a:ext uri="{FF2B5EF4-FFF2-40B4-BE49-F238E27FC236}">
                <a16:creationId xmlns:a16="http://schemas.microsoft.com/office/drawing/2014/main" id="{AA5F58D8-9E59-565F-B9D5-18962A63B587}"/>
              </a:ext>
            </a:extLst>
          </p:cNvPr>
          <p:cNvSpPr txBox="1"/>
          <p:nvPr/>
        </p:nvSpPr>
        <p:spPr>
          <a:xfrm>
            <a:off x="4717774" y="136525"/>
            <a:ext cx="5473148" cy="400110"/>
          </a:xfrm>
          <a:prstGeom prst="rect">
            <a:avLst/>
          </a:prstGeom>
          <a:noFill/>
        </p:spPr>
        <p:txBody>
          <a:bodyPr wrap="square" rtlCol="0">
            <a:spAutoFit/>
          </a:bodyPr>
          <a:lstStyle/>
          <a:p>
            <a:r>
              <a:rPr lang="fr-FR" sz="2000" b="1" i="1" dirty="0">
                <a:solidFill>
                  <a:srgbClr val="FFFF00"/>
                </a:solidFill>
              </a:rPr>
              <a:t>Eglise Santa – Maria </a:t>
            </a:r>
          </a:p>
        </p:txBody>
      </p:sp>
    </p:spTree>
    <p:extLst>
      <p:ext uri="{BB962C8B-B14F-4D97-AF65-F5344CB8AC3E}">
        <p14:creationId xmlns:p14="http://schemas.microsoft.com/office/powerpoint/2010/main" val="793677567"/>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DF385FF-3CFE-8D27-7252-35FF1DAA37DC}"/>
              </a:ext>
            </a:extLst>
          </p:cNvPr>
          <p:cNvSpPr>
            <a:spLocks noGrp="1"/>
          </p:cNvSpPr>
          <p:nvPr>
            <p:ph type="dt" sz="half" idx="10"/>
          </p:nvPr>
        </p:nvSpPr>
        <p:spPr/>
        <p:txBody>
          <a:bodyPr/>
          <a:lstStyle/>
          <a:p>
            <a:fld id="{E4CA5619-5084-4469-820A-117838D917E1}" type="datetime1">
              <a:rPr lang="fr-FR" smtClean="0"/>
              <a:t>30/10/2022</a:t>
            </a:fld>
            <a:endParaRPr lang="fr-FR"/>
          </a:p>
        </p:txBody>
      </p:sp>
      <p:sp>
        <p:nvSpPr>
          <p:cNvPr id="3" name="Espace réservé du pied de page 2">
            <a:extLst>
              <a:ext uri="{FF2B5EF4-FFF2-40B4-BE49-F238E27FC236}">
                <a16:creationId xmlns:a16="http://schemas.microsoft.com/office/drawing/2014/main" id="{53B896A0-E1EC-41DB-0112-9CFC9E1CF734}"/>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813F176-F27E-8AF0-2559-546D5CF8C12C}"/>
              </a:ext>
            </a:extLst>
          </p:cNvPr>
          <p:cNvSpPr>
            <a:spLocks noGrp="1"/>
          </p:cNvSpPr>
          <p:nvPr>
            <p:ph type="sldNum" sz="quarter" idx="12"/>
          </p:nvPr>
        </p:nvSpPr>
        <p:spPr/>
        <p:txBody>
          <a:bodyPr/>
          <a:lstStyle/>
          <a:p>
            <a:fld id="{53AE8408-D141-4F7F-A267-9CA1D2F8A0A8}" type="slidenum">
              <a:rPr lang="fr-FR" smtClean="0"/>
              <a:t>18</a:t>
            </a:fld>
            <a:endParaRPr lang="fr-FR"/>
          </a:p>
        </p:txBody>
      </p:sp>
      <p:pic>
        <p:nvPicPr>
          <p:cNvPr id="6" name="Image 5">
            <a:extLst>
              <a:ext uri="{FF2B5EF4-FFF2-40B4-BE49-F238E27FC236}">
                <a16:creationId xmlns:a16="http://schemas.microsoft.com/office/drawing/2014/main" id="{CE35B903-F856-094C-A989-EE2BE7B1F18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38250" y="927651"/>
            <a:ext cx="9715500" cy="5261113"/>
          </a:xfrm>
          <a:prstGeom prst="rect">
            <a:avLst/>
          </a:prstGeom>
          <a:ln w="50800" cmpd="dbl">
            <a:solidFill>
              <a:schemeClr val="bg1"/>
            </a:solidFill>
          </a:ln>
        </p:spPr>
      </p:pic>
      <p:sp>
        <p:nvSpPr>
          <p:cNvPr id="7" name="ZoneTexte 6">
            <a:extLst>
              <a:ext uri="{FF2B5EF4-FFF2-40B4-BE49-F238E27FC236}">
                <a16:creationId xmlns:a16="http://schemas.microsoft.com/office/drawing/2014/main" id="{AB33CE0A-C5F8-2A92-55B3-8435A0180E33}"/>
              </a:ext>
            </a:extLst>
          </p:cNvPr>
          <p:cNvSpPr txBox="1"/>
          <p:nvPr/>
        </p:nvSpPr>
        <p:spPr>
          <a:xfrm>
            <a:off x="1238251" y="136525"/>
            <a:ext cx="10344150" cy="707886"/>
          </a:xfrm>
          <a:prstGeom prst="rect">
            <a:avLst/>
          </a:prstGeom>
          <a:noFill/>
        </p:spPr>
        <p:txBody>
          <a:bodyPr wrap="square" rtlCol="0">
            <a:spAutoFit/>
          </a:bodyPr>
          <a:lstStyle/>
          <a:p>
            <a:r>
              <a:rPr lang="fr-FR" sz="2000" b="1" i="1" dirty="0">
                <a:solidFill>
                  <a:schemeClr val="bg1"/>
                </a:solidFill>
              </a:rPr>
              <a:t>Le Portugal est baigné par le grand océan Atlantique. La plage s’étend sur des centaines de kilomètres du nord au sud du pays</a:t>
            </a:r>
            <a:r>
              <a:rPr lang="fr-FR" dirty="0">
                <a:solidFill>
                  <a:schemeClr val="bg1"/>
                </a:solidFill>
              </a:rPr>
              <a:t>.</a:t>
            </a:r>
          </a:p>
        </p:txBody>
      </p:sp>
    </p:spTree>
    <p:extLst>
      <p:ext uri="{BB962C8B-B14F-4D97-AF65-F5344CB8AC3E}">
        <p14:creationId xmlns:p14="http://schemas.microsoft.com/office/powerpoint/2010/main" val="2759391238"/>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F18B5E3-3AFC-A78E-9ECA-AD96942AA064}"/>
              </a:ext>
            </a:extLst>
          </p:cNvPr>
          <p:cNvSpPr>
            <a:spLocks noGrp="1"/>
          </p:cNvSpPr>
          <p:nvPr>
            <p:ph type="dt" sz="half" idx="10"/>
          </p:nvPr>
        </p:nvSpPr>
        <p:spPr/>
        <p:txBody>
          <a:bodyPr/>
          <a:lstStyle/>
          <a:p>
            <a:fld id="{18CB2271-93A1-417D-85D4-4F14D119758E}" type="datetime1">
              <a:rPr lang="fr-FR" smtClean="0"/>
              <a:t>30/10/2022</a:t>
            </a:fld>
            <a:endParaRPr lang="fr-FR"/>
          </a:p>
        </p:txBody>
      </p:sp>
      <p:sp>
        <p:nvSpPr>
          <p:cNvPr id="3" name="Espace réservé du pied de page 2">
            <a:extLst>
              <a:ext uri="{FF2B5EF4-FFF2-40B4-BE49-F238E27FC236}">
                <a16:creationId xmlns:a16="http://schemas.microsoft.com/office/drawing/2014/main" id="{0532ADD3-953F-C6F3-AFA6-860C07185B2D}"/>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0686F345-E0E8-D321-624F-77DDCA34CED1}"/>
              </a:ext>
            </a:extLst>
          </p:cNvPr>
          <p:cNvSpPr>
            <a:spLocks noGrp="1"/>
          </p:cNvSpPr>
          <p:nvPr>
            <p:ph type="sldNum" sz="quarter" idx="12"/>
          </p:nvPr>
        </p:nvSpPr>
        <p:spPr/>
        <p:txBody>
          <a:bodyPr/>
          <a:lstStyle/>
          <a:p>
            <a:fld id="{53AE8408-D141-4F7F-A267-9CA1D2F8A0A8}" type="slidenum">
              <a:rPr lang="fr-FR" smtClean="0"/>
              <a:t>19</a:t>
            </a:fld>
            <a:endParaRPr lang="fr-FR"/>
          </a:p>
        </p:txBody>
      </p:sp>
      <p:pic>
        <p:nvPicPr>
          <p:cNvPr id="6" name="Image 5">
            <a:extLst>
              <a:ext uri="{FF2B5EF4-FFF2-40B4-BE49-F238E27FC236}">
                <a16:creationId xmlns:a16="http://schemas.microsoft.com/office/drawing/2014/main" id="{B005E8BD-3DB4-8791-5E85-66646AE7F71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805218"/>
            <a:ext cx="10160000" cy="5567006"/>
          </a:xfrm>
          <a:prstGeom prst="rect">
            <a:avLst/>
          </a:prstGeom>
          <a:ln w="50800" cmpd="dbl">
            <a:solidFill>
              <a:srgbClr val="FFFF00"/>
            </a:solidFill>
          </a:ln>
        </p:spPr>
      </p:pic>
      <p:sp>
        <p:nvSpPr>
          <p:cNvPr id="7" name="ZoneTexte 6">
            <a:extLst>
              <a:ext uri="{FF2B5EF4-FFF2-40B4-BE49-F238E27FC236}">
                <a16:creationId xmlns:a16="http://schemas.microsoft.com/office/drawing/2014/main" id="{D595B076-139D-D322-5126-BCFBE8641448}"/>
              </a:ext>
            </a:extLst>
          </p:cNvPr>
          <p:cNvSpPr txBox="1"/>
          <p:nvPr/>
        </p:nvSpPr>
        <p:spPr>
          <a:xfrm>
            <a:off x="2828448" y="-19191"/>
            <a:ext cx="9250018" cy="707886"/>
          </a:xfrm>
          <a:prstGeom prst="rect">
            <a:avLst/>
          </a:prstGeom>
          <a:noFill/>
        </p:spPr>
        <p:txBody>
          <a:bodyPr wrap="square" rtlCol="0">
            <a:spAutoFit/>
          </a:bodyPr>
          <a:lstStyle/>
          <a:p>
            <a:r>
              <a:rPr lang="fr-FR" sz="2000" b="1" i="1" dirty="0">
                <a:solidFill>
                  <a:srgbClr val="FFFF00"/>
                </a:solidFill>
              </a:rPr>
              <a:t>C'est génial de découvrir les rues secondaires qui en partent.</a:t>
            </a:r>
          </a:p>
          <a:p>
            <a:r>
              <a:rPr lang="fr-FR" sz="2000" b="1" i="1" dirty="0">
                <a:solidFill>
                  <a:srgbClr val="FFFF00"/>
                </a:solidFill>
              </a:rPr>
              <a:t>Manu d'entre elles sont colorées et décorées de fleurs.</a:t>
            </a:r>
          </a:p>
        </p:txBody>
      </p:sp>
    </p:spTree>
    <p:extLst>
      <p:ext uri="{BB962C8B-B14F-4D97-AF65-F5344CB8AC3E}">
        <p14:creationId xmlns:p14="http://schemas.microsoft.com/office/powerpoint/2010/main" val="3076539748"/>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3739C1B-4875-1465-D206-5CAE6CA69200}"/>
              </a:ext>
            </a:extLst>
          </p:cNvPr>
          <p:cNvSpPr>
            <a:spLocks noGrp="1"/>
          </p:cNvSpPr>
          <p:nvPr>
            <p:ph type="dt" sz="half" idx="10"/>
          </p:nvPr>
        </p:nvSpPr>
        <p:spPr/>
        <p:txBody>
          <a:bodyPr/>
          <a:lstStyle/>
          <a:p>
            <a:fld id="{2285C44D-5E58-4BC8-874A-4737DCFD572D}" type="datetime1">
              <a:rPr lang="fr-FR" smtClean="0"/>
              <a:t>30/10/2022</a:t>
            </a:fld>
            <a:endParaRPr lang="fr-FR"/>
          </a:p>
        </p:txBody>
      </p:sp>
      <p:sp>
        <p:nvSpPr>
          <p:cNvPr id="3" name="Espace réservé du pied de page 2">
            <a:extLst>
              <a:ext uri="{FF2B5EF4-FFF2-40B4-BE49-F238E27FC236}">
                <a16:creationId xmlns:a16="http://schemas.microsoft.com/office/drawing/2014/main" id="{B60FE7EB-7FC2-A330-973C-C504B8A7C54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DBB06A5-3051-FEE6-4D6D-8119B7DF58FA}"/>
              </a:ext>
            </a:extLst>
          </p:cNvPr>
          <p:cNvSpPr>
            <a:spLocks noGrp="1"/>
          </p:cNvSpPr>
          <p:nvPr>
            <p:ph type="sldNum" sz="quarter" idx="12"/>
          </p:nvPr>
        </p:nvSpPr>
        <p:spPr/>
        <p:txBody>
          <a:bodyPr/>
          <a:lstStyle/>
          <a:p>
            <a:fld id="{53AE8408-D141-4F7F-A267-9CA1D2F8A0A8}" type="slidenum">
              <a:rPr lang="fr-FR" smtClean="0"/>
              <a:t>20</a:t>
            </a:fld>
            <a:endParaRPr lang="fr-FR"/>
          </a:p>
        </p:txBody>
      </p:sp>
      <p:pic>
        <p:nvPicPr>
          <p:cNvPr id="6" name="Image 5">
            <a:extLst>
              <a:ext uri="{FF2B5EF4-FFF2-40B4-BE49-F238E27FC236}">
                <a16:creationId xmlns:a16="http://schemas.microsoft.com/office/drawing/2014/main" id="{0B7DAC18-B001-624B-C4D4-235DF3FC6B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18614"/>
            <a:ext cx="10160000" cy="5704765"/>
          </a:xfrm>
          <a:prstGeom prst="rect">
            <a:avLst/>
          </a:prstGeom>
          <a:ln w="50800" cmpd="dbl">
            <a:solidFill>
              <a:schemeClr val="bg1"/>
            </a:solidFill>
          </a:ln>
        </p:spPr>
      </p:pic>
      <p:sp>
        <p:nvSpPr>
          <p:cNvPr id="7" name="ZoneTexte 6">
            <a:extLst>
              <a:ext uri="{FF2B5EF4-FFF2-40B4-BE49-F238E27FC236}">
                <a16:creationId xmlns:a16="http://schemas.microsoft.com/office/drawing/2014/main" id="{A78FA249-0E4A-DE7E-8E5D-1671DA04AF0F}"/>
              </a:ext>
            </a:extLst>
          </p:cNvPr>
          <p:cNvSpPr txBox="1"/>
          <p:nvPr/>
        </p:nvSpPr>
        <p:spPr>
          <a:xfrm>
            <a:off x="4817659" y="94714"/>
            <a:ext cx="5472753" cy="400110"/>
          </a:xfrm>
          <a:prstGeom prst="rect">
            <a:avLst/>
          </a:prstGeom>
          <a:noFill/>
        </p:spPr>
        <p:txBody>
          <a:bodyPr wrap="square" rtlCol="0">
            <a:spAutoFit/>
          </a:bodyPr>
          <a:lstStyle/>
          <a:p>
            <a:r>
              <a:rPr lang="fr-FR" sz="2000" b="1" i="1" dirty="0">
                <a:solidFill>
                  <a:schemeClr val="bg1"/>
                </a:solidFill>
              </a:rPr>
              <a:t>Le Château de </a:t>
            </a:r>
            <a:r>
              <a:rPr lang="fr-FR" sz="2000" b="1" i="1" dirty="0" err="1">
                <a:solidFill>
                  <a:schemeClr val="bg1"/>
                </a:solidFill>
              </a:rPr>
              <a:t>Obidos</a:t>
            </a:r>
            <a:r>
              <a:rPr lang="fr-FR" sz="2000" b="1" i="1" dirty="0">
                <a:solidFill>
                  <a:schemeClr val="bg1"/>
                </a:solidFill>
              </a:rPr>
              <a:t> </a:t>
            </a:r>
          </a:p>
        </p:txBody>
      </p:sp>
    </p:spTree>
    <p:extLst>
      <p:ext uri="{BB962C8B-B14F-4D97-AF65-F5344CB8AC3E}">
        <p14:creationId xmlns:p14="http://schemas.microsoft.com/office/powerpoint/2010/main" val="1686828096"/>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0553614-AC25-1A85-FF19-993DE9C9F6A9}"/>
              </a:ext>
            </a:extLst>
          </p:cNvPr>
          <p:cNvSpPr>
            <a:spLocks noGrp="1"/>
          </p:cNvSpPr>
          <p:nvPr>
            <p:ph type="dt" sz="half" idx="10"/>
          </p:nvPr>
        </p:nvSpPr>
        <p:spPr/>
        <p:txBody>
          <a:bodyPr/>
          <a:lstStyle/>
          <a:p>
            <a:fld id="{F954BA82-83F9-4CE4-9CA4-B4566EFB2024}" type="datetime1">
              <a:rPr lang="fr-FR" smtClean="0"/>
              <a:t>30/10/2022</a:t>
            </a:fld>
            <a:endParaRPr lang="fr-FR"/>
          </a:p>
        </p:txBody>
      </p:sp>
      <p:sp>
        <p:nvSpPr>
          <p:cNvPr id="3" name="Espace réservé du pied de page 2">
            <a:extLst>
              <a:ext uri="{FF2B5EF4-FFF2-40B4-BE49-F238E27FC236}">
                <a16:creationId xmlns:a16="http://schemas.microsoft.com/office/drawing/2014/main" id="{E1D7421B-9DE8-16C2-6CC6-97195DD886BF}"/>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A841C1F-1C87-B0B0-B5C9-1FD407B9FBAC}"/>
              </a:ext>
            </a:extLst>
          </p:cNvPr>
          <p:cNvSpPr>
            <a:spLocks noGrp="1"/>
          </p:cNvSpPr>
          <p:nvPr>
            <p:ph type="sldNum" sz="quarter" idx="12"/>
          </p:nvPr>
        </p:nvSpPr>
        <p:spPr/>
        <p:txBody>
          <a:bodyPr/>
          <a:lstStyle/>
          <a:p>
            <a:fld id="{53AE8408-D141-4F7F-A267-9CA1D2F8A0A8}" type="slidenum">
              <a:rPr lang="fr-FR" smtClean="0"/>
              <a:t>21</a:t>
            </a:fld>
            <a:endParaRPr lang="fr-FR"/>
          </a:p>
        </p:txBody>
      </p:sp>
      <p:pic>
        <p:nvPicPr>
          <p:cNvPr id="6" name="Image 5">
            <a:extLst>
              <a:ext uri="{FF2B5EF4-FFF2-40B4-BE49-F238E27FC236}">
                <a16:creationId xmlns:a16="http://schemas.microsoft.com/office/drawing/2014/main" id="{F33DF20B-A5A6-0214-92BF-C2473284EE0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59558"/>
            <a:ext cx="10160000" cy="5796792"/>
          </a:xfrm>
          <a:prstGeom prst="rect">
            <a:avLst/>
          </a:prstGeom>
          <a:ln w="50800" cmpd="dbl">
            <a:solidFill>
              <a:srgbClr val="FFFF00"/>
            </a:solidFill>
          </a:ln>
        </p:spPr>
      </p:pic>
      <p:sp>
        <p:nvSpPr>
          <p:cNvPr id="7" name="ZoneTexte 6">
            <a:extLst>
              <a:ext uri="{FF2B5EF4-FFF2-40B4-BE49-F238E27FC236}">
                <a16:creationId xmlns:a16="http://schemas.microsoft.com/office/drawing/2014/main" id="{260C0BE7-407C-F6A2-358A-1BA323A313E9}"/>
              </a:ext>
            </a:extLst>
          </p:cNvPr>
          <p:cNvSpPr txBox="1"/>
          <p:nvPr/>
        </p:nvSpPr>
        <p:spPr>
          <a:xfrm>
            <a:off x="3016155" y="101540"/>
            <a:ext cx="7751928" cy="400110"/>
          </a:xfrm>
          <a:prstGeom prst="rect">
            <a:avLst/>
          </a:prstGeom>
          <a:noFill/>
        </p:spPr>
        <p:txBody>
          <a:bodyPr wrap="square" rtlCol="0">
            <a:spAutoFit/>
          </a:bodyPr>
          <a:lstStyle/>
          <a:p>
            <a:r>
              <a:rPr lang="fr-FR" dirty="0">
                <a:solidFill>
                  <a:srgbClr val="FFFF00"/>
                </a:solidFill>
              </a:rPr>
              <a:t> </a:t>
            </a:r>
            <a:r>
              <a:rPr lang="fr-FR" sz="2000" b="1" i="1" dirty="0">
                <a:solidFill>
                  <a:srgbClr val="FFFF00"/>
                </a:solidFill>
              </a:rPr>
              <a:t>la vue depuis le haut des escaliers de la porte principale :</a:t>
            </a:r>
          </a:p>
        </p:txBody>
      </p:sp>
    </p:spTree>
    <p:extLst>
      <p:ext uri="{BB962C8B-B14F-4D97-AF65-F5344CB8AC3E}">
        <p14:creationId xmlns:p14="http://schemas.microsoft.com/office/powerpoint/2010/main" val="3549344814"/>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2E53069-595A-3FB8-22DF-7447DEF4B30D}"/>
              </a:ext>
            </a:extLst>
          </p:cNvPr>
          <p:cNvSpPr>
            <a:spLocks noGrp="1"/>
          </p:cNvSpPr>
          <p:nvPr>
            <p:ph type="dt" sz="half" idx="10"/>
          </p:nvPr>
        </p:nvSpPr>
        <p:spPr/>
        <p:txBody>
          <a:bodyPr/>
          <a:lstStyle/>
          <a:p>
            <a:fld id="{29E04E54-4926-4615-A967-2C14BD442CC6}" type="datetime1">
              <a:rPr lang="fr-FR" smtClean="0"/>
              <a:t>30/10/2022</a:t>
            </a:fld>
            <a:endParaRPr lang="fr-FR"/>
          </a:p>
        </p:txBody>
      </p:sp>
      <p:sp>
        <p:nvSpPr>
          <p:cNvPr id="3" name="Espace réservé du pied de page 2">
            <a:extLst>
              <a:ext uri="{FF2B5EF4-FFF2-40B4-BE49-F238E27FC236}">
                <a16:creationId xmlns:a16="http://schemas.microsoft.com/office/drawing/2014/main" id="{590118E7-3F8E-F0F6-AE93-1BC099068FB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7BF5097-2745-9F70-E98D-E655FFB34002}"/>
              </a:ext>
            </a:extLst>
          </p:cNvPr>
          <p:cNvSpPr>
            <a:spLocks noGrp="1"/>
          </p:cNvSpPr>
          <p:nvPr>
            <p:ph type="sldNum" sz="quarter" idx="12"/>
          </p:nvPr>
        </p:nvSpPr>
        <p:spPr/>
        <p:txBody>
          <a:bodyPr/>
          <a:lstStyle/>
          <a:p>
            <a:fld id="{53AE8408-D141-4F7F-A267-9CA1D2F8A0A8}" type="slidenum">
              <a:rPr lang="fr-FR" smtClean="0"/>
              <a:t>22</a:t>
            </a:fld>
            <a:endParaRPr lang="fr-FR"/>
          </a:p>
        </p:txBody>
      </p:sp>
      <p:pic>
        <p:nvPicPr>
          <p:cNvPr id="6" name="Image 5">
            <a:extLst>
              <a:ext uri="{FF2B5EF4-FFF2-40B4-BE49-F238E27FC236}">
                <a16:creationId xmlns:a16="http://schemas.microsoft.com/office/drawing/2014/main" id="{93C683F2-AA79-A85D-DE00-EE9676C741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43338"/>
            <a:ext cx="10160000" cy="5632175"/>
          </a:xfrm>
          <a:prstGeom prst="rect">
            <a:avLst/>
          </a:prstGeom>
          <a:ln w="50800" cmpd="dbl">
            <a:solidFill>
              <a:schemeClr val="bg1"/>
            </a:solidFill>
          </a:ln>
        </p:spPr>
      </p:pic>
      <p:sp>
        <p:nvSpPr>
          <p:cNvPr id="7" name="ZoneTexte 6">
            <a:extLst>
              <a:ext uri="{FF2B5EF4-FFF2-40B4-BE49-F238E27FC236}">
                <a16:creationId xmlns:a16="http://schemas.microsoft.com/office/drawing/2014/main" id="{452C8945-D514-000A-0E55-8AC070386CA1}"/>
              </a:ext>
            </a:extLst>
          </p:cNvPr>
          <p:cNvSpPr txBox="1"/>
          <p:nvPr/>
        </p:nvSpPr>
        <p:spPr>
          <a:xfrm>
            <a:off x="2733261" y="52810"/>
            <a:ext cx="7772400" cy="400110"/>
          </a:xfrm>
          <a:prstGeom prst="rect">
            <a:avLst/>
          </a:prstGeom>
          <a:noFill/>
        </p:spPr>
        <p:txBody>
          <a:bodyPr wrap="square" rtlCol="0">
            <a:spAutoFit/>
          </a:bodyPr>
          <a:lstStyle/>
          <a:p>
            <a:r>
              <a:rPr lang="fr-FR" sz="2000" b="1" i="1" dirty="0">
                <a:solidFill>
                  <a:schemeClr val="bg1"/>
                </a:solidFill>
              </a:rPr>
              <a:t>Comme vous pouvez le voir ci-dessous, le vide est assez haut... </a:t>
            </a:r>
          </a:p>
        </p:txBody>
      </p:sp>
    </p:spTree>
    <p:extLst>
      <p:ext uri="{BB962C8B-B14F-4D97-AF65-F5344CB8AC3E}">
        <p14:creationId xmlns:p14="http://schemas.microsoft.com/office/powerpoint/2010/main" val="3022230205"/>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FFB3AB0-323E-F65D-DB5E-8F144549BDE4}"/>
              </a:ext>
            </a:extLst>
          </p:cNvPr>
          <p:cNvSpPr>
            <a:spLocks noGrp="1"/>
          </p:cNvSpPr>
          <p:nvPr>
            <p:ph type="dt" sz="half" idx="10"/>
          </p:nvPr>
        </p:nvSpPr>
        <p:spPr/>
        <p:txBody>
          <a:bodyPr/>
          <a:lstStyle/>
          <a:p>
            <a:fld id="{B4780ED8-DD82-4060-823F-995D99E0468F}" type="datetime1">
              <a:rPr lang="fr-FR" smtClean="0"/>
              <a:t>30/10/2022</a:t>
            </a:fld>
            <a:endParaRPr lang="fr-FR"/>
          </a:p>
        </p:txBody>
      </p:sp>
      <p:sp>
        <p:nvSpPr>
          <p:cNvPr id="3" name="Espace réservé du pied de page 2">
            <a:extLst>
              <a:ext uri="{FF2B5EF4-FFF2-40B4-BE49-F238E27FC236}">
                <a16:creationId xmlns:a16="http://schemas.microsoft.com/office/drawing/2014/main" id="{9CA71AB9-C468-4EE2-851F-B72167E237E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0D1E541-E1C5-7065-2A94-E3F6A6D132CD}"/>
              </a:ext>
            </a:extLst>
          </p:cNvPr>
          <p:cNvSpPr>
            <a:spLocks noGrp="1"/>
          </p:cNvSpPr>
          <p:nvPr>
            <p:ph type="sldNum" sz="quarter" idx="12"/>
          </p:nvPr>
        </p:nvSpPr>
        <p:spPr/>
        <p:txBody>
          <a:bodyPr/>
          <a:lstStyle/>
          <a:p>
            <a:fld id="{53AE8408-D141-4F7F-A267-9CA1D2F8A0A8}" type="slidenum">
              <a:rPr lang="fr-FR" smtClean="0"/>
              <a:t>23</a:t>
            </a:fld>
            <a:endParaRPr lang="fr-FR"/>
          </a:p>
        </p:txBody>
      </p:sp>
      <p:pic>
        <p:nvPicPr>
          <p:cNvPr id="6" name="Image 5">
            <a:extLst>
              <a:ext uri="{FF2B5EF4-FFF2-40B4-BE49-F238E27FC236}">
                <a16:creationId xmlns:a16="http://schemas.microsoft.com/office/drawing/2014/main" id="{3DB25BAE-54A4-F04E-AF25-0922898B8E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43339"/>
            <a:ext cx="10160000" cy="5813012"/>
          </a:xfrm>
          <a:prstGeom prst="rect">
            <a:avLst/>
          </a:prstGeom>
          <a:ln w="50800" cmpd="dbl">
            <a:solidFill>
              <a:srgbClr val="FFFF00"/>
            </a:solidFill>
          </a:ln>
        </p:spPr>
      </p:pic>
      <p:sp>
        <p:nvSpPr>
          <p:cNvPr id="7" name="ZoneTexte 6">
            <a:extLst>
              <a:ext uri="{FF2B5EF4-FFF2-40B4-BE49-F238E27FC236}">
                <a16:creationId xmlns:a16="http://schemas.microsoft.com/office/drawing/2014/main" id="{E5F5B732-49C8-7204-7059-C71F9B032756}"/>
              </a:ext>
            </a:extLst>
          </p:cNvPr>
          <p:cNvSpPr txBox="1"/>
          <p:nvPr/>
        </p:nvSpPr>
        <p:spPr>
          <a:xfrm>
            <a:off x="4837043" y="136525"/>
            <a:ext cx="4943061" cy="400110"/>
          </a:xfrm>
          <a:prstGeom prst="rect">
            <a:avLst/>
          </a:prstGeom>
          <a:noFill/>
        </p:spPr>
        <p:txBody>
          <a:bodyPr wrap="square" rtlCol="0">
            <a:spAutoFit/>
          </a:bodyPr>
          <a:lstStyle/>
          <a:p>
            <a:r>
              <a:rPr lang="fr-FR" sz="2000" b="1" i="1" dirty="0">
                <a:solidFill>
                  <a:srgbClr val="FFFF00"/>
                </a:solidFill>
              </a:rPr>
              <a:t>La muraille D’</a:t>
            </a:r>
            <a:r>
              <a:rPr lang="fr-FR" sz="2000" b="1" i="1" dirty="0" err="1">
                <a:solidFill>
                  <a:srgbClr val="FFFF00"/>
                </a:solidFill>
              </a:rPr>
              <a:t>Obidos</a:t>
            </a:r>
            <a:endParaRPr lang="fr-FR" sz="2000" b="1" i="1" dirty="0">
              <a:solidFill>
                <a:srgbClr val="FFFF00"/>
              </a:solidFill>
            </a:endParaRPr>
          </a:p>
        </p:txBody>
      </p:sp>
    </p:spTree>
    <p:extLst>
      <p:ext uri="{BB962C8B-B14F-4D97-AF65-F5344CB8AC3E}">
        <p14:creationId xmlns:p14="http://schemas.microsoft.com/office/powerpoint/2010/main" val="1735964366"/>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5ADA51E-4CD5-4828-B5E1-327EDEC7DA40}"/>
              </a:ext>
            </a:extLst>
          </p:cNvPr>
          <p:cNvSpPr>
            <a:spLocks noGrp="1"/>
          </p:cNvSpPr>
          <p:nvPr>
            <p:ph type="dt" sz="half" idx="10"/>
          </p:nvPr>
        </p:nvSpPr>
        <p:spPr/>
        <p:txBody>
          <a:bodyPr/>
          <a:lstStyle/>
          <a:p>
            <a:fld id="{19603116-E8CC-492F-8FF3-490AB00459CE}" type="datetime1">
              <a:rPr lang="fr-FR" smtClean="0"/>
              <a:t>30/10/2022</a:t>
            </a:fld>
            <a:endParaRPr lang="fr-FR"/>
          </a:p>
        </p:txBody>
      </p:sp>
      <p:sp>
        <p:nvSpPr>
          <p:cNvPr id="3" name="Espace réservé du pied de page 2">
            <a:extLst>
              <a:ext uri="{FF2B5EF4-FFF2-40B4-BE49-F238E27FC236}">
                <a16:creationId xmlns:a16="http://schemas.microsoft.com/office/drawing/2014/main" id="{5D9B7F14-549F-41CC-7663-8C5684053729}"/>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8234D4A-1F80-C904-3AD8-01598B90B992}"/>
              </a:ext>
            </a:extLst>
          </p:cNvPr>
          <p:cNvSpPr>
            <a:spLocks noGrp="1"/>
          </p:cNvSpPr>
          <p:nvPr>
            <p:ph type="sldNum" sz="quarter" idx="12"/>
          </p:nvPr>
        </p:nvSpPr>
        <p:spPr/>
        <p:txBody>
          <a:bodyPr/>
          <a:lstStyle/>
          <a:p>
            <a:fld id="{53AE8408-D141-4F7F-A267-9CA1D2F8A0A8}" type="slidenum">
              <a:rPr lang="fr-FR" smtClean="0"/>
              <a:t>24</a:t>
            </a:fld>
            <a:endParaRPr lang="fr-FR"/>
          </a:p>
        </p:txBody>
      </p:sp>
      <p:pic>
        <p:nvPicPr>
          <p:cNvPr id="6" name="Image 5">
            <a:extLst>
              <a:ext uri="{FF2B5EF4-FFF2-40B4-BE49-F238E27FC236}">
                <a16:creationId xmlns:a16="http://schemas.microsoft.com/office/drawing/2014/main" id="{1B2FF013-1E3E-3A6F-072F-9D2E836952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16835"/>
            <a:ext cx="10160000" cy="5738192"/>
          </a:xfrm>
          <a:prstGeom prst="rect">
            <a:avLst/>
          </a:prstGeom>
          <a:ln w="50800" cmpd="dbl">
            <a:solidFill>
              <a:schemeClr val="bg1"/>
            </a:solidFill>
          </a:ln>
        </p:spPr>
      </p:pic>
      <p:sp>
        <p:nvSpPr>
          <p:cNvPr id="7" name="ZoneTexte 6">
            <a:extLst>
              <a:ext uri="{FF2B5EF4-FFF2-40B4-BE49-F238E27FC236}">
                <a16:creationId xmlns:a16="http://schemas.microsoft.com/office/drawing/2014/main" id="{F3351857-9452-C82E-64A6-B54AC3CD6498}"/>
              </a:ext>
            </a:extLst>
          </p:cNvPr>
          <p:cNvSpPr txBox="1"/>
          <p:nvPr/>
        </p:nvSpPr>
        <p:spPr>
          <a:xfrm>
            <a:off x="4731025" y="136525"/>
            <a:ext cx="6211957" cy="400110"/>
          </a:xfrm>
          <a:prstGeom prst="rect">
            <a:avLst/>
          </a:prstGeom>
          <a:noFill/>
        </p:spPr>
        <p:txBody>
          <a:bodyPr wrap="square" rtlCol="0">
            <a:spAutoFit/>
          </a:bodyPr>
          <a:lstStyle/>
          <a:p>
            <a:r>
              <a:rPr lang="fr-FR" sz="2000" b="1" i="1" dirty="0">
                <a:solidFill>
                  <a:schemeClr val="bg1"/>
                </a:solidFill>
              </a:rPr>
              <a:t>La Muraille D’</a:t>
            </a:r>
            <a:r>
              <a:rPr lang="fr-FR" sz="2000" b="1" i="1" dirty="0" err="1">
                <a:solidFill>
                  <a:schemeClr val="bg1"/>
                </a:solidFill>
              </a:rPr>
              <a:t>Obidos</a:t>
            </a:r>
            <a:endParaRPr lang="fr-FR" sz="2000" b="1" i="1" dirty="0">
              <a:solidFill>
                <a:schemeClr val="bg1"/>
              </a:solidFill>
            </a:endParaRPr>
          </a:p>
        </p:txBody>
      </p:sp>
    </p:spTree>
    <p:extLst>
      <p:ext uri="{BB962C8B-B14F-4D97-AF65-F5344CB8AC3E}">
        <p14:creationId xmlns:p14="http://schemas.microsoft.com/office/powerpoint/2010/main" val="3956899003"/>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095891D-FD9D-0B4A-CF09-E2ABE8FB3636}"/>
              </a:ext>
            </a:extLst>
          </p:cNvPr>
          <p:cNvSpPr>
            <a:spLocks noGrp="1"/>
          </p:cNvSpPr>
          <p:nvPr>
            <p:ph type="dt" sz="half" idx="10"/>
          </p:nvPr>
        </p:nvSpPr>
        <p:spPr/>
        <p:txBody>
          <a:bodyPr/>
          <a:lstStyle/>
          <a:p>
            <a:fld id="{76EA4EB6-F8FA-413D-9A3C-F036BA2AD335}" type="datetime1">
              <a:rPr lang="fr-FR" smtClean="0"/>
              <a:t>30/10/2022</a:t>
            </a:fld>
            <a:endParaRPr lang="fr-FR"/>
          </a:p>
        </p:txBody>
      </p:sp>
      <p:sp>
        <p:nvSpPr>
          <p:cNvPr id="3" name="Espace réservé du pied de page 2">
            <a:extLst>
              <a:ext uri="{FF2B5EF4-FFF2-40B4-BE49-F238E27FC236}">
                <a16:creationId xmlns:a16="http://schemas.microsoft.com/office/drawing/2014/main" id="{63304424-DDA5-F695-76B3-9D00473B546A}"/>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95C30D7-411D-0DC5-17B4-4EA92BF27824}"/>
              </a:ext>
            </a:extLst>
          </p:cNvPr>
          <p:cNvSpPr>
            <a:spLocks noGrp="1"/>
          </p:cNvSpPr>
          <p:nvPr>
            <p:ph type="sldNum" sz="quarter" idx="12"/>
          </p:nvPr>
        </p:nvSpPr>
        <p:spPr>
          <a:xfrm>
            <a:off x="7381461" y="6345030"/>
            <a:ext cx="2743200" cy="365125"/>
          </a:xfrm>
        </p:spPr>
        <p:txBody>
          <a:bodyPr/>
          <a:lstStyle/>
          <a:p>
            <a:fld id="{53AE8408-D141-4F7F-A267-9CA1D2F8A0A8}" type="slidenum">
              <a:rPr lang="fr-FR" smtClean="0"/>
              <a:t>25</a:t>
            </a:fld>
            <a:endParaRPr lang="fr-FR"/>
          </a:p>
        </p:txBody>
      </p:sp>
      <p:pic>
        <p:nvPicPr>
          <p:cNvPr id="6" name="Image 5">
            <a:extLst>
              <a:ext uri="{FF2B5EF4-FFF2-40B4-BE49-F238E27FC236}">
                <a16:creationId xmlns:a16="http://schemas.microsoft.com/office/drawing/2014/main" id="{E39611A7-B5B9-EAF3-6D9F-808DB33AA5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490330"/>
            <a:ext cx="10160000" cy="5866020"/>
          </a:xfrm>
          <a:prstGeom prst="rect">
            <a:avLst/>
          </a:prstGeom>
          <a:ln w="50800" cmpd="dbl">
            <a:solidFill>
              <a:srgbClr val="FFFF00"/>
            </a:solidFill>
          </a:ln>
        </p:spPr>
      </p:pic>
      <p:sp>
        <p:nvSpPr>
          <p:cNvPr id="9" name="ZoneTexte 8">
            <a:extLst>
              <a:ext uri="{FF2B5EF4-FFF2-40B4-BE49-F238E27FC236}">
                <a16:creationId xmlns:a16="http://schemas.microsoft.com/office/drawing/2014/main" id="{842A835C-197B-14B9-39CE-87FD4CEC37E6}"/>
              </a:ext>
            </a:extLst>
          </p:cNvPr>
          <p:cNvSpPr txBox="1"/>
          <p:nvPr/>
        </p:nvSpPr>
        <p:spPr>
          <a:xfrm>
            <a:off x="2738783" y="83287"/>
            <a:ext cx="7452139" cy="400110"/>
          </a:xfrm>
          <a:prstGeom prst="rect">
            <a:avLst/>
          </a:prstGeom>
          <a:noFill/>
        </p:spPr>
        <p:txBody>
          <a:bodyPr wrap="square">
            <a:spAutoFit/>
          </a:bodyPr>
          <a:lstStyle/>
          <a:p>
            <a:r>
              <a:rPr lang="fr-FR" sz="2000" b="1" i="1" dirty="0" err="1">
                <a:solidFill>
                  <a:srgbClr val="FFFF00"/>
                </a:solidFill>
              </a:rPr>
              <a:t>Obidos</a:t>
            </a:r>
            <a:r>
              <a:rPr lang="fr-FR" sz="2000" b="1" i="1" dirty="0">
                <a:solidFill>
                  <a:srgbClr val="FFFF00"/>
                </a:solidFill>
              </a:rPr>
              <a:t> est aussi très connu pour sa liqueur de cerise: </a:t>
            </a:r>
            <a:r>
              <a:rPr lang="fr-FR" sz="2000" b="1" i="1" dirty="0" err="1">
                <a:solidFill>
                  <a:srgbClr val="FFFF00"/>
                </a:solidFill>
              </a:rPr>
              <a:t>Ginjinha</a:t>
            </a:r>
            <a:endParaRPr lang="fr-FR" sz="2000" b="1" i="1" dirty="0">
              <a:solidFill>
                <a:srgbClr val="FFFF00"/>
              </a:solidFill>
            </a:endParaRPr>
          </a:p>
        </p:txBody>
      </p:sp>
    </p:spTree>
    <p:extLst>
      <p:ext uri="{BB962C8B-B14F-4D97-AF65-F5344CB8AC3E}">
        <p14:creationId xmlns:p14="http://schemas.microsoft.com/office/powerpoint/2010/main" val="1185725144"/>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02DBD6B-785D-FC4C-C2D6-EE18A9833C5E}"/>
              </a:ext>
            </a:extLst>
          </p:cNvPr>
          <p:cNvSpPr>
            <a:spLocks noGrp="1"/>
          </p:cNvSpPr>
          <p:nvPr>
            <p:ph type="dt" sz="half" idx="10"/>
          </p:nvPr>
        </p:nvSpPr>
        <p:spPr/>
        <p:txBody>
          <a:bodyPr/>
          <a:lstStyle/>
          <a:p>
            <a:fld id="{8895877A-6A9B-49F3-A370-41D22CF5A05E}" type="datetime1">
              <a:rPr lang="fr-FR" smtClean="0"/>
              <a:t>30/10/2022</a:t>
            </a:fld>
            <a:endParaRPr lang="fr-FR"/>
          </a:p>
        </p:txBody>
      </p:sp>
      <p:sp>
        <p:nvSpPr>
          <p:cNvPr id="3" name="Espace réservé du pied de page 2">
            <a:extLst>
              <a:ext uri="{FF2B5EF4-FFF2-40B4-BE49-F238E27FC236}">
                <a16:creationId xmlns:a16="http://schemas.microsoft.com/office/drawing/2014/main" id="{AF64880F-9CCD-7327-07CC-387A812B723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7E932C0E-5A4A-59D3-DBB3-3D32923D1CCD}"/>
              </a:ext>
            </a:extLst>
          </p:cNvPr>
          <p:cNvSpPr>
            <a:spLocks noGrp="1"/>
          </p:cNvSpPr>
          <p:nvPr>
            <p:ph type="sldNum" sz="quarter" idx="12"/>
          </p:nvPr>
        </p:nvSpPr>
        <p:spPr/>
        <p:txBody>
          <a:bodyPr/>
          <a:lstStyle/>
          <a:p>
            <a:fld id="{53AE8408-D141-4F7F-A267-9CA1D2F8A0A8}" type="slidenum">
              <a:rPr lang="fr-FR" smtClean="0"/>
              <a:t>26</a:t>
            </a:fld>
            <a:endParaRPr lang="fr-FR"/>
          </a:p>
        </p:txBody>
      </p:sp>
      <p:pic>
        <p:nvPicPr>
          <p:cNvPr id="6" name="Image 5">
            <a:extLst>
              <a:ext uri="{FF2B5EF4-FFF2-40B4-BE49-F238E27FC236}">
                <a16:creationId xmlns:a16="http://schemas.microsoft.com/office/drawing/2014/main" id="{5084338B-F1E9-87F3-9D26-17D12FC9BB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63147" y="742122"/>
            <a:ext cx="8865705" cy="5614228"/>
          </a:xfrm>
          <a:prstGeom prst="rect">
            <a:avLst/>
          </a:prstGeom>
          <a:ln w="50800" cmpd="dbl">
            <a:solidFill>
              <a:schemeClr val="bg1"/>
            </a:solidFill>
          </a:ln>
        </p:spPr>
      </p:pic>
      <p:sp>
        <p:nvSpPr>
          <p:cNvPr id="7" name="ZoneTexte 6">
            <a:extLst>
              <a:ext uri="{FF2B5EF4-FFF2-40B4-BE49-F238E27FC236}">
                <a16:creationId xmlns:a16="http://schemas.microsoft.com/office/drawing/2014/main" id="{09F54D96-545B-0A15-4835-E8D7062C8DB5}"/>
              </a:ext>
            </a:extLst>
          </p:cNvPr>
          <p:cNvSpPr txBox="1"/>
          <p:nvPr/>
        </p:nvSpPr>
        <p:spPr>
          <a:xfrm>
            <a:off x="4346713" y="265043"/>
            <a:ext cx="5923722" cy="400110"/>
          </a:xfrm>
          <a:prstGeom prst="rect">
            <a:avLst/>
          </a:prstGeom>
          <a:noFill/>
        </p:spPr>
        <p:txBody>
          <a:bodyPr wrap="square" rtlCol="0">
            <a:spAutoFit/>
          </a:bodyPr>
          <a:lstStyle/>
          <a:p>
            <a:r>
              <a:rPr lang="fr-FR" sz="2000" b="1" i="1" dirty="0">
                <a:solidFill>
                  <a:schemeClr val="bg1"/>
                </a:solidFill>
              </a:rPr>
              <a:t>La chapelle de Saint Antoine</a:t>
            </a:r>
          </a:p>
        </p:txBody>
      </p:sp>
    </p:spTree>
    <p:extLst>
      <p:ext uri="{BB962C8B-B14F-4D97-AF65-F5344CB8AC3E}">
        <p14:creationId xmlns:p14="http://schemas.microsoft.com/office/powerpoint/2010/main" val="491704434"/>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17BA18-EB32-797A-9899-DFFD7EF8C762}"/>
              </a:ext>
            </a:extLst>
          </p:cNvPr>
          <p:cNvSpPr>
            <a:spLocks noGrp="1"/>
          </p:cNvSpPr>
          <p:nvPr>
            <p:ph type="dt" sz="half" idx="10"/>
          </p:nvPr>
        </p:nvSpPr>
        <p:spPr/>
        <p:txBody>
          <a:bodyPr/>
          <a:lstStyle/>
          <a:p>
            <a:fld id="{9FD454AA-D1C3-43F6-AE06-433B3B784A9F}" type="datetime1">
              <a:rPr lang="fr-FR" smtClean="0"/>
              <a:t>30/10/2022</a:t>
            </a:fld>
            <a:endParaRPr lang="fr-FR"/>
          </a:p>
        </p:txBody>
      </p:sp>
      <p:sp>
        <p:nvSpPr>
          <p:cNvPr id="3" name="Espace réservé du pied de page 2">
            <a:extLst>
              <a:ext uri="{FF2B5EF4-FFF2-40B4-BE49-F238E27FC236}">
                <a16:creationId xmlns:a16="http://schemas.microsoft.com/office/drawing/2014/main" id="{7F5D3170-F54F-C47C-FC8B-F76CBD254E4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01C0C9DA-A6D0-203C-CE36-4D5F9E8C67B4}"/>
              </a:ext>
            </a:extLst>
          </p:cNvPr>
          <p:cNvSpPr>
            <a:spLocks noGrp="1"/>
          </p:cNvSpPr>
          <p:nvPr>
            <p:ph type="sldNum" sz="quarter" idx="12"/>
          </p:nvPr>
        </p:nvSpPr>
        <p:spPr/>
        <p:txBody>
          <a:bodyPr/>
          <a:lstStyle/>
          <a:p>
            <a:fld id="{53AE8408-D141-4F7F-A267-9CA1D2F8A0A8}" type="slidenum">
              <a:rPr lang="fr-FR" smtClean="0"/>
              <a:t>27</a:t>
            </a:fld>
            <a:endParaRPr lang="fr-FR"/>
          </a:p>
        </p:txBody>
      </p:sp>
      <p:pic>
        <p:nvPicPr>
          <p:cNvPr id="6" name="Image 5">
            <a:extLst>
              <a:ext uri="{FF2B5EF4-FFF2-40B4-BE49-F238E27FC236}">
                <a16:creationId xmlns:a16="http://schemas.microsoft.com/office/drawing/2014/main" id="{EE860F80-1D3F-5BEB-04FB-5A3CBD1D7A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38200" y="702365"/>
            <a:ext cx="10386391" cy="5446644"/>
          </a:xfrm>
          <a:prstGeom prst="rect">
            <a:avLst/>
          </a:prstGeom>
          <a:ln w="50800" cmpd="dbl">
            <a:solidFill>
              <a:srgbClr val="FFFF00"/>
            </a:solidFill>
          </a:ln>
        </p:spPr>
      </p:pic>
      <p:sp>
        <p:nvSpPr>
          <p:cNvPr id="7" name="ZoneTexte 6">
            <a:extLst>
              <a:ext uri="{FF2B5EF4-FFF2-40B4-BE49-F238E27FC236}">
                <a16:creationId xmlns:a16="http://schemas.microsoft.com/office/drawing/2014/main" id="{1EA1A485-FB20-CB77-D218-083F8A2D83A6}"/>
              </a:ext>
            </a:extLst>
          </p:cNvPr>
          <p:cNvSpPr txBox="1"/>
          <p:nvPr/>
        </p:nvSpPr>
        <p:spPr>
          <a:xfrm>
            <a:off x="5688495" y="131249"/>
            <a:ext cx="4929809" cy="400110"/>
          </a:xfrm>
          <a:prstGeom prst="rect">
            <a:avLst/>
          </a:prstGeom>
          <a:noFill/>
        </p:spPr>
        <p:txBody>
          <a:bodyPr wrap="square" rtlCol="0">
            <a:spAutoFit/>
          </a:bodyPr>
          <a:lstStyle/>
          <a:p>
            <a:r>
              <a:rPr lang="fr-FR" sz="2000" b="1" i="1" dirty="0" err="1">
                <a:solidFill>
                  <a:srgbClr val="FFFF00"/>
                </a:solidFill>
              </a:rPr>
              <a:t>Obidos</a:t>
            </a:r>
            <a:endParaRPr lang="fr-FR" sz="2000" b="1" i="1" dirty="0">
              <a:solidFill>
                <a:srgbClr val="FFFF00"/>
              </a:solidFill>
            </a:endParaRPr>
          </a:p>
        </p:txBody>
      </p:sp>
    </p:spTree>
    <p:extLst>
      <p:ext uri="{BB962C8B-B14F-4D97-AF65-F5344CB8AC3E}">
        <p14:creationId xmlns:p14="http://schemas.microsoft.com/office/powerpoint/2010/main" val="2386634911"/>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4FA2B2D-0E7B-B36A-89B4-9D13B050FF8A}"/>
              </a:ext>
            </a:extLst>
          </p:cNvPr>
          <p:cNvSpPr>
            <a:spLocks noGrp="1"/>
          </p:cNvSpPr>
          <p:nvPr>
            <p:ph type="dt" sz="half" idx="10"/>
          </p:nvPr>
        </p:nvSpPr>
        <p:spPr/>
        <p:txBody>
          <a:bodyPr/>
          <a:lstStyle/>
          <a:p>
            <a:fld id="{9FAE48C0-E996-42BC-81B3-2CE896704BE8}" type="datetime1">
              <a:rPr lang="fr-FR" smtClean="0"/>
              <a:t>30/10/2022</a:t>
            </a:fld>
            <a:endParaRPr lang="fr-FR"/>
          </a:p>
        </p:txBody>
      </p:sp>
      <p:sp>
        <p:nvSpPr>
          <p:cNvPr id="3" name="Espace réservé du pied de page 2">
            <a:extLst>
              <a:ext uri="{FF2B5EF4-FFF2-40B4-BE49-F238E27FC236}">
                <a16:creationId xmlns:a16="http://schemas.microsoft.com/office/drawing/2014/main" id="{EBEE4CAB-7D62-E67C-C8BA-4D4B339DD8A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CF4265A-9AF4-E06F-36CB-FD42288F3291}"/>
              </a:ext>
            </a:extLst>
          </p:cNvPr>
          <p:cNvSpPr>
            <a:spLocks noGrp="1"/>
          </p:cNvSpPr>
          <p:nvPr>
            <p:ph type="sldNum" sz="quarter" idx="12"/>
          </p:nvPr>
        </p:nvSpPr>
        <p:spPr/>
        <p:txBody>
          <a:bodyPr/>
          <a:lstStyle/>
          <a:p>
            <a:fld id="{53AE8408-D141-4F7F-A267-9CA1D2F8A0A8}" type="slidenum">
              <a:rPr lang="fr-FR" smtClean="0"/>
              <a:t>28</a:t>
            </a:fld>
            <a:endParaRPr lang="fr-FR"/>
          </a:p>
        </p:txBody>
      </p:sp>
      <p:pic>
        <p:nvPicPr>
          <p:cNvPr id="6" name="Image 5">
            <a:extLst>
              <a:ext uri="{FF2B5EF4-FFF2-40B4-BE49-F238E27FC236}">
                <a16:creationId xmlns:a16="http://schemas.microsoft.com/office/drawing/2014/main" id="{8ADDADB0-6F46-4DB7-0BE5-3EAEAF956EB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69774" y="530087"/>
            <a:ext cx="8719930" cy="5826263"/>
          </a:xfrm>
          <a:prstGeom prst="rect">
            <a:avLst/>
          </a:prstGeom>
          <a:ln w="50800" cmpd="dbl">
            <a:solidFill>
              <a:schemeClr val="bg1"/>
            </a:solidFill>
          </a:ln>
        </p:spPr>
      </p:pic>
      <p:sp>
        <p:nvSpPr>
          <p:cNvPr id="7" name="ZoneTexte 6">
            <a:extLst>
              <a:ext uri="{FF2B5EF4-FFF2-40B4-BE49-F238E27FC236}">
                <a16:creationId xmlns:a16="http://schemas.microsoft.com/office/drawing/2014/main" id="{B971E841-0835-3610-83BF-D1C4F24BCD57}"/>
              </a:ext>
            </a:extLst>
          </p:cNvPr>
          <p:cNvSpPr txBox="1"/>
          <p:nvPr/>
        </p:nvSpPr>
        <p:spPr>
          <a:xfrm>
            <a:off x="3231874" y="101540"/>
            <a:ext cx="5728252" cy="400110"/>
          </a:xfrm>
          <a:prstGeom prst="rect">
            <a:avLst/>
          </a:prstGeom>
          <a:noFill/>
        </p:spPr>
        <p:txBody>
          <a:bodyPr wrap="square" rtlCol="0">
            <a:spAutoFit/>
          </a:bodyPr>
          <a:lstStyle/>
          <a:p>
            <a:r>
              <a:rPr lang="pt-BR" sz="2000" b="1" i="1" dirty="0">
                <a:solidFill>
                  <a:schemeClr val="bg1"/>
                </a:solidFill>
              </a:rPr>
              <a:t>Festival International de Chocolat de Óbidos 2022</a:t>
            </a:r>
            <a:endParaRPr lang="fr-FR" sz="2000" b="1" i="1" dirty="0">
              <a:solidFill>
                <a:schemeClr val="bg1"/>
              </a:solidFill>
            </a:endParaRPr>
          </a:p>
        </p:txBody>
      </p:sp>
    </p:spTree>
    <p:extLst>
      <p:ext uri="{BB962C8B-B14F-4D97-AF65-F5344CB8AC3E}">
        <p14:creationId xmlns:p14="http://schemas.microsoft.com/office/powerpoint/2010/main" val="4155589450"/>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sndAc>
          <p:stSnd>
            <p:snd r:embed="rId2" name="Roberto Leal convida Quim Barreiros -  'Arrebenta a festa'' -  Grande Tarde  SIC.wav"/>
          </p:stSnd>
        </p:sndAc>
      </p:transition>
    </mc:Choice>
    <mc:Fallback>
      <p:transition spd="slow" advClick="0" advTm="16000">
        <p:fade/>
        <p:sndAc>
          <p:stSnd>
            <p:snd r:embed="rId2" name="Roberto Leal convida Quim Barreiros -  'Arrebenta a festa'' -  Grande Tarde  SIC.wav"/>
          </p:stSnd>
        </p:sndAc>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C57C7C-9A60-33C4-2162-7166C934DEAC}"/>
              </a:ext>
            </a:extLst>
          </p:cNvPr>
          <p:cNvSpPr>
            <a:spLocks noGrp="1"/>
          </p:cNvSpPr>
          <p:nvPr>
            <p:ph type="dt" sz="half" idx="10"/>
          </p:nvPr>
        </p:nvSpPr>
        <p:spPr/>
        <p:txBody>
          <a:bodyPr/>
          <a:lstStyle/>
          <a:p>
            <a:fld id="{A05FC5C3-1381-4D6F-8BBD-4C8CFB428BEA}" type="datetime1">
              <a:rPr lang="fr-FR" smtClean="0"/>
              <a:t>30/10/2022</a:t>
            </a:fld>
            <a:endParaRPr lang="fr-FR"/>
          </a:p>
        </p:txBody>
      </p:sp>
      <p:sp>
        <p:nvSpPr>
          <p:cNvPr id="3" name="Espace réservé du pied de page 2">
            <a:extLst>
              <a:ext uri="{FF2B5EF4-FFF2-40B4-BE49-F238E27FC236}">
                <a16:creationId xmlns:a16="http://schemas.microsoft.com/office/drawing/2014/main" id="{D61F94D9-F90B-EADC-0CFB-2E2E3288BA0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15E1E8B-6F33-0F23-1EF8-792715382A3E}"/>
              </a:ext>
            </a:extLst>
          </p:cNvPr>
          <p:cNvSpPr>
            <a:spLocks noGrp="1"/>
          </p:cNvSpPr>
          <p:nvPr>
            <p:ph type="sldNum" sz="quarter" idx="12"/>
          </p:nvPr>
        </p:nvSpPr>
        <p:spPr/>
        <p:txBody>
          <a:bodyPr/>
          <a:lstStyle/>
          <a:p>
            <a:fld id="{53AE8408-D141-4F7F-A267-9CA1D2F8A0A8}" type="slidenum">
              <a:rPr lang="fr-FR" smtClean="0"/>
              <a:t>29</a:t>
            </a:fld>
            <a:endParaRPr lang="fr-FR"/>
          </a:p>
        </p:txBody>
      </p:sp>
      <p:pic>
        <p:nvPicPr>
          <p:cNvPr id="6" name="Image 5">
            <a:extLst>
              <a:ext uri="{FF2B5EF4-FFF2-40B4-BE49-F238E27FC236}">
                <a16:creationId xmlns:a16="http://schemas.microsoft.com/office/drawing/2014/main" id="{E752B70D-9BDA-AC2A-9AC0-8F4CBCA99A5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9882" y="569843"/>
            <a:ext cx="9432235" cy="5786507"/>
          </a:xfrm>
          <a:prstGeom prst="rect">
            <a:avLst/>
          </a:prstGeom>
          <a:ln w="50800" cmpd="dbl">
            <a:solidFill>
              <a:srgbClr val="FFFF00"/>
            </a:solidFill>
          </a:ln>
        </p:spPr>
      </p:pic>
      <p:sp>
        <p:nvSpPr>
          <p:cNvPr id="7" name="ZoneTexte 6">
            <a:extLst>
              <a:ext uri="{FF2B5EF4-FFF2-40B4-BE49-F238E27FC236}">
                <a16:creationId xmlns:a16="http://schemas.microsoft.com/office/drawing/2014/main" id="{EC0B02AD-43A6-0216-2E77-A704A0B4911C}"/>
              </a:ext>
            </a:extLst>
          </p:cNvPr>
          <p:cNvSpPr txBox="1"/>
          <p:nvPr/>
        </p:nvSpPr>
        <p:spPr>
          <a:xfrm>
            <a:off x="5085521" y="101540"/>
            <a:ext cx="6496878" cy="400110"/>
          </a:xfrm>
          <a:prstGeom prst="rect">
            <a:avLst/>
          </a:prstGeom>
          <a:noFill/>
        </p:spPr>
        <p:txBody>
          <a:bodyPr wrap="square" rtlCol="0">
            <a:spAutoFit/>
          </a:bodyPr>
          <a:lstStyle/>
          <a:p>
            <a:r>
              <a:rPr lang="fr-FR" sz="2000" b="1" i="1" dirty="0">
                <a:solidFill>
                  <a:srgbClr val="FFFF00"/>
                </a:solidFill>
              </a:rPr>
              <a:t>Une Rue D’</a:t>
            </a:r>
            <a:r>
              <a:rPr lang="fr-FR" sz="2000" b="1" i="1" dirty="0" err="1">
                <a:solidFill>
                  <a:srgbClr val="FFFF00"/>
                </a:solidFill>
              </a:rPr>
              <a:t>Obidos</a:t>
            </a:r>
            <a:endParaRPr lang="fr-FR" sz="2000" b="1" i="1" dirty="0">
              <a:solidFill>
                <a:srgbClr val="FFFF00"/>
              </a:solidFill>
            </a:endParaRPr>
          </a:p>
        </p:txBody>
      </p:sp>
    </p:spTree>
    <p:extLst>
      <p:ext uri="{BB962C8B-B14F-4D97-AF65-F5344CB8AC3E}">
        <p14:creationId xmlns:p14="http://schemas.microsoft.com/office/powerpoint/2010/main" val="2573266857"/>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B94E421-5394-BBCB-6630-54237ECAEFE2}"/>
              </a:ext>
            </a:extLst>
          </p:cNvPr>
          <p:cNvSpPr>
            <a:spLocks noGrp="1"/>
          </p:cNvSpPr>
          <p:nvPr>
            <p:ph type="dt" sz="half" idx="10"/>
          </p:nvPr>
        </p:nvSpPr>
        <p:spPr/>
        <p:txBody>
          <a:bodyPr/>
          <a:lstStyle/>
          <a:p>
            <a:fld id="{5568E33B-2E8B-49DF-9EDD-6E32A3981982}" type="datetime1">
              <a:rPr lang="fr-FR" smtClean="0"/>
              <a:t>30/10/2022</a:t>
            </a:fld>
            <a:endParaRPr lang="fr-FR"/>
          </a:p>
        </p:txBody>
      </p:sp>
      <p:sp>
        <p:nvSpPr>
          <p:cNvPr id="3" name="Espace réservé du pied de page 2">
            <a:extLst>
              <a:ext uri="{FF2B5EF4-FFF2-40B4-BE49-F238E27FC236}">
                <a16:creationId xmlns:a16="http://schemas.microsoft.com/office/drawing/2014/main" id="{7ABD7DFA-3BC0-E1C0-8042-ADE4548D87C4}"/>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26D898FC-E550-92C6-72C7-FAF8CDDC85DB}"/>
              </a:ext>
            </a:extLst>
          </p:cNvPr>
          <p:cNvSpPr>
            <a:spLocks noGrp="1"/>
          </p:cNvSpPr>
          <p:nvPr>
            <p:ph type="sldNum" sz="quarter" idx="12"/>
          </p:nvPr>
        </p:nvSpPr>
        <p:spPr/>
        <p:txBody>
          <a:bodyPr/>
          <a:lstStyle/>
          <a:p>
            <a:fld id="{53AE8408-D141-4F7F-A267-9CA1D2F8A0A8}" type="slidenum">
              <a:rPr lang="fr-FR" smtClean="0"/>
              <a:t>30</a:t>
            </a:fld>
            <a:endParaRPr lang="fr-FR"/>
          </a:p>
        </p:txBody>
      </p:sp>
      <p:sp>
        <p:nvSpPr>
          <p:cNvPr id="5" name="ZoneTexte 4">
            <a:extLst>
              <a:ext uri="{FF2B5EF4-FFF2-40B4-BE49-F238E27FC236}">
                <a16:creationId xmlns:a16="http://schemas.microsoft.com/office/drawing/2014/main" id="{A5F51C93-3E48-1CD2-51A1-3928A39140EA}"/>
              </a:ext>
            </a:extLst>
          </p:cNvPr>
          <p:cNvSpPr txBox="1"/>
          <p:nvPr/>
        </p:nvSpPr>
        <p:spPr>
          <a:xfrm>
            <a:off x="2557818" y="2442948"/>
            <a:ext cx="7424382" cy="461665"/>
          </a:xfrm>
          <a:prstGeom prst="rect">
            <a:avLst/>
          </a:prstGeom>
          <a:noFill/>
        </p:spPr>
        <p:txBody>
          <a:bodyPr wrap="square" rtlCol="0">
            <a:spAutoFit/>
          </a:bodyPr>
          <a:lstStyle/>
          <a:p>
            <a:r>
              <a:rPr lang="fr-FR" sz="2400" b="1" i="1" dirty="0">
                <a:solidFill>
                  <a:srgbClr val="FFFF00"/>
                </a:solidFill>
              </a:rPr>
              <a:t>Lorient Vous A Présenter La Ville D’</a:t>
            </a:r>
            <a:r>
              <a:rPr lang="fr-FR" sz="2400" b="1" i="1" dirty="0" err="1">
                <a:solidFill>
                  <a:srgbClr val="FFFF00"/>
                </a:solidFill>
              </a:rPr>
              <a:t>obidos</a:t>
            </a:r>
            <a:r>
              <a:rPr lang="fr-FR" sz="2400" b="1" i="1" dirty="0">
                <a:solidFill>
                  <a:srgbClr val="FFFF00"/>
                </a:solidFill>
              </a:rPr>
              <a:t>  ( Portugal )</a:t>
            </a:r>
          </a:p>
        </p:txBody>
      </p:sp>
      <p:sp>
        <p:nvSpPr>
          <p:cNvPr id="6" name="ZoneTexte 5">
            <a:extLst>
              <a:ext uri="{FF2B5EF4-FFF2-40B4-BE49-F238E27FC236}">
                <a16:creationId xmlns:a16="http://schemas.microsoft.com/office/drawing/2014/main" id="{FCAF3D21-4984-FB91-A9E4-4F6BAD425638}"/>
              </a:ext>
            </a:extLst>
          </p:cNvPr>
          <p:cNvSpPr txBox="1"/>
          <p:nvPr/>
        </p:nvSpPr>
        <p:spPr>
          <a:xfrm>
            <a:off x="4161430" y="2967335"/>
            <a:ext cx="4449170" cy="461665"/>
          </a:xfrm>
          <a:prstGeom prst="rect">
            <a:avLst/>
          </a:prstGeom>
          <a:noFill/>
        </p:spPr>
        <p:txBody>
          <a:bodyPr wrap="square" rtlCol="0">
            <a:spAutoFit/>
          </a:bodyPr>
          <a:lstStyle/>
          <a:p>
            <a:r>
              <a:rPr lang="fr-FR" sz="2400" b="1" i="1" dirty="0">
                <a:solidFill>
                  <a:srgbClr val="FFFF00"/>
                </a:solidFill>
              </a:rPr>
              <a:t>Les Images Et Le son Du Net</a:t>
            </a:r>
          </a:p>
        </p:txBody>
      </p:sp>
      <p:sp>
        <p:nvSpPr>
          <p:cNvPr id="7" name="ZoneTexte 6">
            <a:extLst>
              <a:ext uri="{FF2B5EF4-FFF2-40B4-BE49-F238E27FC236}">
                <a16:creationId xmlns:a16="http://schemas.microsoft.com/office/drawing/2014/main" id="{022B8726-20D7-5DE5-160D-9B60F83FFD52}"/>
              </a:ext>
            </a:extLst>
          </p:cNvPr>
          <p:cNvSpPr txBox="1"/>
          <p:nvPr/>
        </p:nvSpPr>
        <p:spPr>
          <a:xfrm>
            <a:off x="5581935" y="3429000"/>
            <a:ext cx="3248167" cy="461665"/>
          </a:xfrm>
          <a:prstGeom prst="rect">
            <a:avLst/>
          </a:prstGeom>
          <a:noFill/>
        </p:spPr>
        <p:txBody>
          <a:bodyPr wrap="square" rtlCol="0">
            <a:spAutoFit/>
          </a:bodyPr>
          <a:lstStyle/>
          <a:p>
            <a:r>
              <a:rPr lang="fr-FR" sz="2400" b="1" i="1" dirty="0">
                <a:solidFill>
                  <a:srgbClr val="FFFF00"/>
                </a:solidFill>
              </a:rPr>
              <a:t>Lorient</a:t>
            </a:r>
          </a:p>
        </p:txBody>
      </p:sp>
    </p:spTree>
    <p:extLst>
      <p:ext uri="{BB962C8B-B14F-4D97-AF65-F5344CB8AC3E}">
        <p14:creationId xmlns:p14="http://schemas.microsoft.com/office/powerpoint/2010/main" val="2297865693"/>
      </p:ext>
    </p:extLst>
  </p:cSld>
  <p:clrMapOvr>
    <a:masterClrMapping/>
  </p:clrMapOvr>
  <mc:AlternateContent xmlns:mc="http://schemas.openxmlformats.org/markup-compatibility/2006" xmlns:p14="http://schemas.microsoft.com/office/powerpoint/2010/main">
    <mc:Choice Requires="p14">
      <p:transition spd="slow" p14:dur="5000" advClick="0" advTm="16000">
        <p14:ferris dir="l"/>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413</Words>
  <Application>Microsoft Office PowerPoint</Application>
  <PresentationFormat>Grand écran</PresentationFormat>
  <Paragraphs>125</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2022-10-30T05:34:59Z</dcterms:created>
  <dcterms:modified xsi:type="dcterms:W3CDTF">2022-10-30T09:03:52Z</dcterms:modified>
</cp:coreProperties>
</file>