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0" r:id="rId5"/>
    <p:sldId id="289" r:id="rId6"/>
    <p:sldId id="281" r:id="rId7"/>
    <p:sldId id="295" r:id="rId8"/>
    <p:sldId id="285" r:id="rId9"/>
    <p:sldId id="278" r:id="rId10"/>
    <p:sldId id="294" r:id="rId11"/>
    <p:sldId id="293" r:id="rId12"/>
    <p:sldId id="298" r:id="rId13"/>
    <p:sldId id="299" r:id="rId14"/>
    <p:sldId id="297" r:id="rId15"/>
    <p:sldId id="288" r:id="rId16"/>
    <p:sldId id="296" r:id="rId17"/>
    <p:sldId id="287" r:id="rId18"/>
    <p:sldId id="309" r:id="rId19"/>
    <p:sldId id="308" r:id="rId20"/>
    <p:sldId id="310" r:id="rId21"/>
    <p:sldId id="307" r:id="rId22"/>
    <p:sldId id="306" r:id="rId23"/>
    <p:sldId id="291" r:id="rId24"/>
    <p:sldId id="305" r:id="rId25"/>
    <p:sldId id="273" r:id="rId26"/>
    <p:sldId id="304" r:id="rId27"/>
    <p:sldId id="303" r:id="rId28"/>
    <p:sldId id="302" r:id="rId29"/>
    <p:sldId id="301" r:id="rId30"/>
    <p:sldId id="300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04.11.2022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3573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BC2930C-415B-BE36-4E6E-07CC796DBDBB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Belgie  29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Belgium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73493E0-4CE5-4858-9EE0-6014C9C55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DFADA8A9-3DFB-4C9C-A925-09BFABCFE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DA326346-5231-289D-EEAA-6277DDF5563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04112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73FDEBD1-5A8E-0B85-86BA-AC3E2C6A5BB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444748" y="202516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8" name="Obrázek 7">
            <a:hlinkClick r:id="" action="ppaction://noaction">
              <a:snd r:embed="rId2" name="Margency valse.wav"/>
            </a:hlinkClick>
            <a:extLst>
              <a:ext uri="{FF2B5EF4-FFF2-40B4-BE49-F238E27FC236}">
                <a16:creationId xmlns:a16="http://schemas.microsoft.com/office/drawing/2014/main" id="{C5BFA736-C43C-4422-F403-45A57FE06E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791" y="1425045"/>
            <a:ext cx="576064" cy="519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4000">
        <p:sndAc>
          <p:stSnd loop="1">
            <p:snd r:embed="rId2" name="Margency valse.wav"/>
          </p:stSnd>
        </p:sndAc>
      </p:transition>
    </mc:Choice>
    <mc:Fallback>
      <p:transition advClick="0" advTm="14000">
        <p:sndAc>
          <p:stSnd loop="1">
            <p:snd r:embed="rId2" name="Margency 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>
            <a:extLst>
              <a:ext uri="{FF2B5EF4-FFF2-40B4-BE49-F238E27FC236}">
                <a16:creationId xmlns:a16="http://schemas.microsoft.com/office/drawing/2014/main" id="{A871B63D-DB6B-BC44-545A-1F88716690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6067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Belgium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België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Bélgica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Bèlgica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Бельгія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Бельгия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בלגיה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004986D9-7431-D7C6-8E08-01D14CD83A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0738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7" descr="00 2">
            <a:extLst>
              <a:ext uri="{FF2B5EF4-FFF2-40B4-BE49-F238E27FC236}">
                <a16:creationId xmlns:a16="http://schemas.microsoft.com/office/drawing/2014/main" id="{A154C1D5-947C-6395-5266-EECD6C15BD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988" y="3428996"/>
            <a:ext cx="2209498" cy="266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vlajka Belgie">
            <a:extLst>
              <a:ext uri="{FF2B5EF4-FFF2-40B4-BE49-F238E27FC236}">
                <a16:creationId xmlns:a16="http://schemas.microsoft.com/office/drawing/2014/main" id="{8EC7B799-7C92-8306-211E-28E0BF4033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56" y="5176377"/>
            <a:ext cx="1438836" cy="77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D8BFDBD4-5663-86E6-4F31-AB7FD53ABFC3}"/>
              </a:ext>
            </a:extLst>
          </p:cNvPr>
          <p:cNvSpPr/>
          <p:nvPr/>
        </p:nvSpPr>
        <p:spPr>
          <a:xfrm>
            <a:off x="7811852" y="2996952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Belgie 29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B57102B-5D4D-E45E-27CB-B5688E6482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6831DB7-C843-F83E-1BF2-2A4B0DD99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8F7729-94FD-0E74-DD36-307BA51B6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B67F72D-3BF4-0A48-70FC-333072E440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9359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D497E91-A331-D290-CBBF-6969D09B0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0B66BE4-8BC4-18BB-DB0F-FA49FEE24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E5BFB0B-04B7-6C43-BB4F-5A910378ED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262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884BA63-534C-782D-F529-F0469E6FC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0596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9FDEB4-11D6-ABC6-DC7A-954159D1E8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608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F6AFA2-497E-A8F5-8BB4-C88B82F227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5383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D19C86-C0DF-6143-7BD5-7458FE0132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2209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A6CE493-0AB8-EEAB-9683-2C83803AA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7E280C-4237-A314-66D0-5739121ED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287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6A1DD2-2C5A-0DA5-8745-7D5BD14775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4D4FE0-6428-B01A-E7E7-C3C78BFA31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8346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58DB43-96E6-076C-579A-406D019395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3793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F21401-2406-E71D-B792-5518C6FF0C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2292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429C9E-DAE7-A36C-E4E4-A3DD97CB72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1257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453088-C31C-3462-0E52-B91CBE3D0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3636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5FBDF0A-81D1-5802-F496-B6C49D0FD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B47EB0-999E-2246-3821-1D6EF1147C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58256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109974F-A2C8-7506-70DB-6051278C84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E48375-33AA-2951-0DED-03A72752D2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3210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4FDAEA-17B6-7C69-E41B-5F3EFFB59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8426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DDFFE6-90C6-6B34-0460-4BE8A8559D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76555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FBE3D66-FAFB-CC7C-3698-EFED27DB33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32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331247-9CBD-7F19-0DB4-039FF76F49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2985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495600" y="6531706"/>
            <a:ext cx="72008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CE2F9FE-FE8B-06D0-3B16-67003975B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26" y="484909"/>
            <a:ext cx="10779973" cy="508461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7F2BC2D-1DBE-ACF4-9080-15598F745CAF}"/>
              </a:ext>
            </a:extLst>
          </p:cNvPr>
          <p:cNvSpPr/>
          <p:nvPr/>
        </p:nvSpPr>
        <p:spPr>
          <a:xfrm>
            <a:off x="839416" y="836712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630</TotalTime>
  <Words>66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120</cp:revision>
  <dcterms:created xsi:type="dcterms:W3CDTF">2020-02-21T13:54:42Z</dcterms:created>
  <dcterms:modified xsi:type="dcterms:W3CDTF">2022-11-04T13:16:57Z</dcterms:modified>
</cp:coreProperties>
</file>