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11" r:id="rId6"/>
    <p:sldId id="280" r:id="rId7"/>
    <p:sldId id="310" r:id="rId8"/>
    <p:sldId id="309" r:id="rId9"/>
    <p:sldId id="308" r:id="rId10"/>
    <p:sldId id="307" r:id="rId11"/>
    <p:sldId id="302" r:id="rId12"/>
    <p:sldId id="305" r:id="rId13"/>
    <p:sldId id="294" r:id="rId14"/>
    <p:sldId id="306" r:id="rId15"/>
    <p:sldId id="304" r:id="rId16"/>
    <p:sldId id="303" r:id="rId17"/>
    <p:sldId id="295" r:id="rId18"/>
    <p:sldId id="301" r:id="rId19"/>
    <p:sldId id="300" r:id="rId20"/>
    <p:sldId id="298" r:id="rId21"/>
    <p:sldId id="296" r:id="rId22"/>
    <p:sldId id="293" r:id="rId23"/>
    <p:sldId id="299" r:id="rId24"/>
    <p:sldId id="278" r:id="rId25"/>
    <p:sldId id="288" r:id="rId26"/>
    <p:sldId id="285" r:id="rId27"/>
    <p:sldId id="287" r:id="rId28"/>
    <p:sldId id="289" r:id="rId29"/>
    <p:sldId id="291" r:id="rId30"/>
    <p:sldId id="28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Chile   5   Chili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Andes.wav"/>
            </a:hlinkClick>
            <a:extLst>
              <a:ext uri="{FF2B5EF4-FFF2-40B4-BE49-F238E27FC236}">
                <a16:creationId xmlns:a16="http://schemas.microsoft.com/office/drawing/2014/main" id="{0E6E8FAD-DBA9-9665-A533-1BFFD5B3F0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1073" y="1412775"/>
            <a:ext cx="407406" cy="36706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71235C13-F7DF-D1F7-5198-CD7AA53F54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4658"/>
            <a:ext cx="10801200" cy="589666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FC33FF5B-51AD-56F3-82DA-FF1694C5851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32304" y="71815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1DA4D39-EF0C-9221-ED81-062A1D14418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72940" y="1811032"/>
            <a:ext cx="19636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>
            <p:snd r:embed="rId2" name="Andes.wav"/>
          </p:stSnd>
        </p:sndAc>
      </p:transition>
    </mc:Choice>
    <mc:Fallback xmlns="">
      <p:transition spd="slow" advClick="0" advTm="12000">
        <p:split orient="vert"/>
        <p:sndAc>
          <p:stSnd>
            <p:snd r:embed="rId5" name="And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8D11BCE6-B876-D7DF-9956-BD4BE74924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96335"/>
            <a:ext cx="1216202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Chile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Chili</a:t>
            </a:r>
            <a:r>
              <a:rPr lang="cs-CZ" altLang="cs-CZ" sz="2400" b="1" dirty="0">
                <a:solidFill>
                  <a:srgbClr val="FF0000"/>
                </a:solidFill>
              </a:rPr>
              <a:t>     Čile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Şili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Xile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Чиле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Χιλή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ta-IN" altLang="cs-CZ" sz="2400" b="1" dirty="0">
                <a:solidFill>
                  <a:srgbClr val="FF0000"/>
                </a:solidFill>
                <a:cs typeface="Latha" panose="020B0604020202020204" pitchFamily="34" charset="0"/>
              </a:rPr>
              <a:t>சிலி</a:t>
            </a:r>
            <a:r>
              <a:rPr lang="cs-CZ" altLang="cs-CZ" sz="2400" b="1" dirty="0">
                <a:solidFill>
                  <a:srgbClr val="FF0000"/>
                </a:solidFill>
                <a:cs typeface="Latha" panose="020B0604020202020204" pitchFamily="34" charset="0"/>
              </a:rPr>
              <a:t>     </a:t>
            </a:r>
            <a:r>
              <a:rPr lang="th-TH" altLang="cs-CZ" sz="2400" b="1" dirty="0">
                <a:solidFill>
                  <a:srgbClr val="FF0000"/>
                </a:solidFill>
                <a:cs typeface="Angsana New" panose="02020603050405020304" pitchFamily="18" charset="-34"/>
              </a:rPr>
              <a:t>ชิลี</a:t>
            </a:r>
            <a:r>
              <a:rPr lang="cs-CZ" altLang="cs-CZ" sz="2400" b="1" dirty="0">
                <a:solidFill>
                  <a:srgbClr val="FF0000"/>
                </a:solidFill>
                <a:cs typeface="Angsana New" panose="02020603050405020304" pitchFamily="18" charset="-34"/>
              </a:rPr>
              <a:t>     </a:t>
            </a:r>
            <a:r>
              <a:rPr lang="pa-IN" altLang="cs-CZ" sz="2400" b="1" dirty="0">
                <a:solidFill>
                  <a:srgbClr val="FF0000"/>
                </a:solidFill>
                <a:cs typeface="Raavi" panose="020B0502040204020203" pitchFamily="34" charset="0"/>
              </a:rPr>
              <a:t>ਚਿਲੇ</a:t>
            </a:r>
            <a:r>
              <a:rPr lang="cs-CZ" altLang="cs-CZ" sz="2400" b="1" dirty="0">
                <a:solidFill>
                  <a:srgbClr val="FF0000"/>
                </a:solidFill>
                <a:cs typeface="Raavi" panose="020B0502040204020203" pitchFamily="34" charset="0"/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чылі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bn-IN" altLang="cs-CZ" sz="2400" b="1" dirty="0">
                <a:solidFill>
                  <a:srgbClr val="FF0000"/>
                </a:solidFill>
                <a:cs typeface="Vrinda" panose="020B0502040204020203" pitchFamily="34" charset="0"/>
              </a:rPr>
              <a:t>চিলি</a:t>
            </a:r>
            <a:r>
              <a:rPr lang="cs-CZ" altLang="cs-CZ" sz="2400" b="1" dirty="0">
                <a:solidFill>
                  <a:srgbClr val="FF0000"/>
                </a:solidFill>
                <a:cs typeface="Vrinda" panose="020B0502040204020203" pitchFamily="34" charset="0"/>
              </a:rPr>
              <a:t>  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צ'ילה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1C24A2C-CE29-DDDE-4C22-D8746A738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7915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9D58CE7-A0AF-FDE9-D8F9-A65245B73A68}"/>
              </a:ext>
            </a:extLst>
          </p:cNvPr>
          <p:cNvSpPr/>
          <p:nvPr/>
        </p:nvSpPr>
        <p:spPr>
          <a:xfrm>
            <a:off x="2207568" y="502170"/>
            <a:ext cx="2304256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Chile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5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3926B16-3AC4-46A0-BACA-53F521594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60A0B1E5-D34A-D34D-8719-571DB14CD8C8}"/>
              </a:ext>
            </a:extLst>
          </p:cNvPr>
          <p:cNvSpPr/>
          <p:nvPr/>
        </p:nvSpPr>
        <p:spPr>
          <a:xfrm>
            <a:off x="5807968" y="692696"/>
            <a:ext cx="568863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República</a:t>
            </a: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de Chile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026" name="Picture 2" descr="vlajka Chile">
            <a:extLst>
              <a:ext uri="{FF2B5EF4-FFF2-40B4-BE49-F238E27FC236}">
                <a16:creationId xmlns:a16="http://schemas.microsoft.com/office/drawing/2014/main" id="{D4963CD0-DD84-87B6-48CD-8CB2FE9C0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5445224"/>
            <a:ext cx="108012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znak Chile">
            <a:extLst>
              <a:ext uri="{FF2B5EF4-FFF2-40B4-BE49-F238E27FC236}">
                <a16:creationId xmlns:a16="http://schemas.microsoft.com/office/drawing/2014/main" id="{5C6622CC-32A6-CCAD-3F03-E6A4CF91B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2141" y="5265146"/>
            <a:ext cx="1542499" cy="109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3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3D4F76-60FD-5023-DCBF-24C987726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476250"/>
            <a:ext cx="1087120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61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20D6E4-D7D1-4D00-9B84-50D18C58E2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74FD7AC-58A8-A854-260D-01BF6A551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3691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A4E8E7-272D-73B3-0080-1F955ECB4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840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EA9E4A-A4C1-7328-32E3-19D05D539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2654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5C1FE8-295A-4B0B-E4F5-5AF06DCF8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8152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F87637B-AE4D-D9A0-2643-CEFC071AE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968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39B45A-1803-8CB5-AAE4-9E1524BCCE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8410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47E9C2-A3DA-F62F-7E14-907DADC41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5438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3E150A-14F4-81FD-7369-68CBF525B2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9296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CC4BC4-3402-08EA-1DFA-755A46D0C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546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713968-BA95-F56A-475F-327847059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B62CF18-0301-279F-3676-E108D7EA7E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7" y="548680"/>
            <a:ext cx="936104" cy="116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10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BAF8F1-7EAB-7D13-DB3A-78CF03B46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3504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F064FC-E3FD-48A5-8A5B-CC2986DA12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279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552C7D-113F-9693-79EA-AE15B6C3C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207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D2D474-8564-5CF5-C360-70B73AEC6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6496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F96A41-8CEB-D006-13D8-88C8CB7731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7690"/>
            <a:ext cx="10801200" cy="57416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728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B795927-DB5B-971F-5366-A4D29832A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13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5F7807-3E71-3727-EAF0-685E206799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1878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F70473-9FF9-3FDB-5383-F1129ACACB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EF78B5-7E49-49D3-74D0-053A9A819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50CB81-15B6-B01E-EB9F-451C43EBB6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Andes.wav"/>
          </p:stSnd>
        </p:sndAc>
      </p:transition>
    </mc:Choice>
    <mc:Fallback xmlns="">
      <p:transition spd="slow" advClick="0" advTm="7000">
        <p:split orient="vert"/>
        <p:sndAc>
          <p:stSnd>
            <p:snd r:embed="rId4" name="Andes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BD67B51-CE14-9684-AC6B-0E006237D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4B38FC-EE57-479F-3AEE-E7DFE660F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0D8DF6-AB5C-478A-4CBC-D91217E17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67D041-B391-3DD3-667D-DD8B4B82D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4B8C060-52BD-7147-0A59-7BAEFFBF04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8713"/>
            <a:ext cx="10801200" cy="493108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1C5A1F9-4BB7-5FDF-80CA-13185282E0EC}"/>
              </a:ext>
            </a:extLst>
          </p:cNvPr>
          <p:cNvSpPr/>
          <p:nvPr/>
        </p:nvSpPr>
        <p:spPr>
          <a:xfrm>
            <a:off x="4223792" y="4976574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C0115B91-4BCE-3AB1-4309-6D87A3C62A86}"/>
              </a:ext>
            </a:extLst>
          </p:cNvPr>
          <p:cNvSpPr/>
          <p:nvPr/>
        </p:nvSpPr>
        <p:spPr>
          <a:xfrm>
            <a:off x="620994" y="4957968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A0138FB-B545-AE53-FA6A-7697CE378C51}"/>
              </a:ext>
            </a:extLst>
          </p:cNvPr>
          <p:cNvSpPr/>
          <p:nvPr/>
        </p:nvSpPr>
        <p:spPr>
          <a:xfrm>
            <a:off x="8678688" y="500604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A8DDF6F-C58E-99B4-CF95-3AE6AFC1DB62}"/>
              </a:ext>
            </a:extLst>
          </p:cNvPr>
          <p:cNvSpPr/>
          <p:nvPr/>
        </p:nvSpPr>
        <p:spPr>
          <a:xfrm>
            <a:off x="513293" y="807737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489</TotalTime>
  <Words>80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124</cp:revision>
  <dcterms:created xsi:type="dcterms:W3CDTF">2020-02-21T13:54:42Z</dcterms:created>
  <dcterms:modified xsi:type="dcterms:W3CDTF">2022-11-03T13:25:31Z</dcterms:modified>
</cp:coreProperties>
</file>