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0" r:id="rId2"/>
    <p:sldId id="256" r:id="rId3"/>
    <p:sldId id="272" r:id="rId4"/>
    <p:sldId id="271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292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4B256-854D-4BC8-B240-0AEB03BB1D36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211-A3E6-4757-A130-854C22CD95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56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4B256-854D-4BC8-B240-0AEB03BB1D36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211-A3E6-4757-A130-854C22CD95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2922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4B256-854D-4BC8-B240-0AEB03BB1D36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211-A3E6-4757-A130-854C22CD95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5567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4B256-854D-4BC8-B240-0AEB03BB1D36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211-A3E6-4757-A130-854C22CD95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1228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4B256-854D-4BC8-B240-0AEB03BB1D36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211-A3E6-4757-A130-854C22CD95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8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4B256-854D-4BC8-B240-0AEB03BB1D36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211-A3E6-4757-A130-854C22CD95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8559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4B256-854D-4BC8-B240-0AEB03BB1D36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211-A3E6-4757-A130-854C22CD95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7715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4B256-854D-4BC8-B240-0AEB03BB1D36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211-A3E6-4757-A130-854C22CD95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2637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4B256-854D-4BC8-B240-0AEB03BB1D36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211-A3E6-4757-A130-854C22CD95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437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4B256-854D-4BC8-B240-0AEB03BB1D36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211-A3E6-4757-A130-854C22CD95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5658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4B256-854D-4BC8-B240-0AEB03BB1D36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211-A3E6-4757-A130-854C22CD95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3238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4B256-854D-4BC8-B240-0AEB03BB1D36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88D211-A3E6-4757-A130-854C22CD95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9916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BC81B2C-EC48-BE43-01A2-0F0B1DB700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0" y="0"/>
            <a:ext cx="6088380" cy="9144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4612051-2C43-3DBE-7D67-4BB2EE49093A}"/>
              </a:ext>
            </a:extLst>
          </p:cNvPr>
          <p:cNvSpPr/>
          <p:nvPr/>
        </p:nvSpPr>
        <p:spPr>
          <a:xfrm>
            <a:off x="2268264" y="4110335"/>
            <a:ext cx="23214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THALIA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2946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  <p:sndAc>
          <p:stSnd loop="1">
            <p:snd r:embed="rId2" name="dans-les-rues-dantibes-claude-luter-the-new-ragtime-band.wav"/>
          </p:stSnd>
        </p:sndAc>
      </p:transition>
    </mc:Choice>
    <mc:Fallback>
      <p:transition spd="slow" advClick="0" advTm="7000">
        <p:fade/>
        <p:sndAc>
          <p:stSnd loop="1">
            <p:snd r:embed="rId2" name="dans-les-rues-dantibes-claude-luter-the-new-ragtime-ban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37A0571-0D78-40E8-7B84-A7EA9825D8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0" y="0"/>
            <a:ext cx="608838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1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BEC3CDC-97BF-5C2A-2C3E-5E4CDBE5D7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0" y="0"/>
            <a:ext cx="608838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7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0CCA50-EDA9-152E-3599-A4C412A597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0" y="0"/>
            <a:ext cx="608838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95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DAF1C72-2818-B9FC-F913-6DBA50113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0" y="0"/>
            <a:ext cx="608838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734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29DE31-64EE-97EF-7D40-06133A3A97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0" y="0"/>
            <a:ext cx="608838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816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446A777-746B-9343-58C7-76579E68A9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0" y="0"/>
            <a:ext cx="608838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452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899A61-5B4B-C85C-8AD7-ECEB99B8EC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0" y="0"/>
            <a:ext cx="608838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59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AB29B3F-33C3-9065-A6AD-407FE23087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0" y="0"/>
            <a:ext cx="608838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635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C6EFA4-A475-1470-B334-60FEA535EF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0" y="0"/>
            <a:ext cx="608838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463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F55567-0CDE-70C6-42CF-FD7AFC3827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0" y="0"/>
            <a:ext cx="608838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82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908FB1-5151-9F54-EA8A-8123F19489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0" y="0"/>
            <a:ext cx="608838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421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90EAF4-D6B6-6009-8284-ECFE06F314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0" y="0"/>
            <a:ext cx="608838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175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55B875E-D14B-B0A6-F7CD-8AB55D475C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0" y="0"/>
            <a:ext cx="6088380" cy="9144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B1CE2F7-897F-6818-EA80-D60D81A868E2}"/>
              </a:ext>
            </a:extLst>
          </p:cNvPr>
          <p:cNvSpPr/>
          <p:nvPr/>
        </p:nvSpPr>
        <p:spPr>
          <a:xfrm>
            <a:off x="1978921" y="4110335"/>
            <a:ext cx="29001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THE  END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2494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3</Words>
  <Application>Microsoft Office PowerPoint</Application>
  <PresentationFormat>Affichage à l'écran (4:3)</PresentationFormat>
  <Paragraphs>2</Paragraphs>
  <Slides>14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1</cp:revision>
  <dcterms:created xsi:type="dcterms:W3CDTF">2022-11-01T10:29:53Z</dcterms:created>
  <dcterms:modified xsi:type="dcterms:W3CDTF">2022-11-01T10:48:29Z</dcterms:modified>
</cp:coreProperties>
</file>