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vRPByD+dGxeyUPAMAip2Q==" hashData="6jebVv4r4LrTD7KNVhTYbDKvOLeFgjkurfXXk/jQk65rx7XTXmAiZtmWH9Ghat89UgYjzZuIem0FrcVWql0Tg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BB0365E-8241-4665-8E9B-33E1304793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A5DD62-DA9F-47D4-BC87-4CE23AEBA6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0558C98-AFDC-4963-B257-5EA400E4A3C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C9A6E-3263-4B3A-93B7-650AB9651A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2737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BE34792-E388-40F0-8D96-C4428BE7F58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E73CE1D-26A5-4883-ADF2-BBB3D7334A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A9E0FEA-21E5-49AE-8097-9C51DB4D78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E997CF-3DEA-4621-BACC-F6DAC69BF24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7507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D3A4CC-C0B5-4DE2-94F3-9B0AAF73E2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A7D09C8-6662-4BF2-9C47-C5050380F3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59D0B57-6BB7-4652-B3AB-664F39D4CE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8AEDF-30A9-4A22-BA10-944CC4C2BB2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79985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C8BB6CC-1A1E-4378-A44A-D1F5962F13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75FDE4-28AE-4709-ADE0-0A9BAD0949C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0453D31-3854-4C25-AC12-30513A9B3A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81B36-FB84-4FE1-A30A-B0EC0C2F6A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27193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C8866E8-283F-42FC-8124-8C42D0AB52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319102E-7344-41F6-B1B4-39B2DA0D6C1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6121B7D-006B-434B-80B5-758FEAB7C1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0295B-0AAC-4268-91EA-B238363FE4C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36176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DD46AD9-EBC3-4880-B9A0-07AF8BDC7E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A410445-6924-4263-8762-25FB3BE47C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7CFF232-A7D1-421B-B186-818C51C3DB8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7807-AAAF-45BE-BA8C-82631BCC570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78698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A8D45FF-BF31-4213-AC73-417ED90580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C7558FF-7468-45C7-9DB0-CBF6AD475E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1A3AB9D-2C0F-4ED0-962E-19899B81AD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27186-5DB9-4568-8413-9247989ED5C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38615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CC1CC-D4C3-4575-A18A-58D626FEC3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2CFB63-EF6C-4BCC-B7C4-5FBC7F45D7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1A134B6-2B60-4537-8B56-77A2ADF847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5F834-4FCF-40FC-9A2C-0CB44A1D7BA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91867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43B4C7-AA06-4A1D-8626-CD1C2BB196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7D1C6B-EA28-47C3-8B31-618CBFC600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55077A6-DFBA-4C12-81CF-529A35EA5D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E8DEF-DD39-4661-AA08-E065407420C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42979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F1A34F0-2CF0-4E19-A227-568790020A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73606D7-9BB5-48C0-A663-32F76B95FF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940DF4F-9B3D-4700-83E7-4D878761E5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47D23-74E8-41FD-BB35-143F6460120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29105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914643D-4A6D-4E86-8499-8717A22978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52E9C2-271B-4E42-BA53-95D28529EA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509DE8A-F2A7-41F8-A9CC-16C93BDC0C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CEB29-2DD7-4930-9C7E-C6234ED8F1C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23075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B6D4644-A2DB-41E5-BBC1-14C2F1145D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460AD4D6-29C1-4887-B680-7EC165D35F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37B74A6-D5BD-4804-AB8B-B1CEEF4012B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34C8282-4A37-4D09-9165-A638BE9A5B1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CC7C725-1735-4643-AFDD-BD3368C9206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C482682-2EC5-4891-802E-61F974822A9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26" Type="http://schemas.openxmlformats.org/officeDocument/2006/relationships/audio" Target="../media/audio1.wav"/><Relationship Id="rId3" Type="http://schemas.openxmlformats.org/officeDocument/2006/relationships/image" Target="../media/image1.png"/><Relationship Id="rId21" Type="http://schemas.openxmlformats.org/officeDocument/2006/relationships/image" Target="../media/image6.emf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5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24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audio" Target="../media/audio10.wav"/><Relationship Id="rId23" Type="http://schemas.openxmlformats.org/officeDocument/2006/relationships/image" Target="../media/image8.png"/><Relationship Id="rId10" Type="http://schemas.openxmlformats.org/officeDocument/2006/relationships/audio" Target="../media/audio5.wav"/><Relationship Id="rId19" Type="http://schemas.openxmlformats.org/officeDocument/2006/relationships/audio" Target="../media/audio14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audio" Target="../media/audio9.wav"/><Relationship Id="rId22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Relaxing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72897892-48A4-47F4-AC19-4B4D2CC18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857250"/>
            <a:ext cx="6858000" cy="51435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A141DA34-E597-4D2F-9A8D-435217112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31" y="1366177"/>
            <a:ext cx="7689850" cy="51435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sp>
        <p:nvSpPr>
          <p:cNvPr id="2095" name="Text Box 47">
            <a:extLst>
              <a:ext uri="{FF2B5EF4-FFF2-40B4-BE49-F238E27FC236}">
                <a16:creationId xmlns:a16="http://schemas.microsoft.com/office/drawing/2014/main" id="{EE84BE34-C4EA-4495-9862-2727B384E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7970" y="4764087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Steen</a:t>
            </a:r>
            <a:endParaRPr lang="cs-CZ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relaxing</a:t>
            </a:r>
            <a:endParaRPr lang="nl-BE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53" name="Picture 9">
            <a:extLst>
              <a:ext uri="{FF2B5EF4-FFF2-40B4-BE49-F238E27FC236}">
                <a16:creationId xmlns:a16="http://schemas.microsoft.com/office/drawing/2014/main" id="{47F8ABDF-FA71-45AC-B15F-99CA55F0B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5" y="935038"/>
            <a:ext cx="69215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13" descr="iyuqdnfucs62ymy2k17z">
            <a:extLst>
              <a:ext uri="{FF2B5EF4-FFF2-40B4-BE49-F238E27FC236}">
                <a16:creationId xmlns:a16="http://schemas.microsoft.com/office/drawing/2014/main" id="{CDB029FA-7011-444A-BC18-9263A02A12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30350" y="3321051"/>
            <a:ext cx="594042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4" descr="iyuqdnfucs62ymy2k17z">
            <a:extLst>
              <a:ext uri="{FF2B5EF4-FFF2-40B4-BE49-F238E27FC236}">
                <a16:creationId xmlns:a16="http://schemas.microsoft.com/office/drawing/2014/main" id="{30E9189C-C337-40BA-9B54-270C0C0E24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79950" y="3267076"/>
            <a:ext cx="60483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6">
            <a:extLst>
              <a:ext uri="{FF2B5EF4-FFF2-40B4-BE49-F238E27FC236}">
                <a16:creationId xmlns:a16="http://schemas.microsoft.com/office/drawing/2014/main" id="{945ECBD1-AC6F-41DA-A900-39B7125A7F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1052513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7">
            <a:extLst>
              <a:ext uri="{FF2B5EF4-FFF2-40B4-BE49-F238E27FC236}">
                <a16:creationId xmlns:a16="http://schemas.microsoft.com/office/drawing/2014/main" id="{0A745433-2D2B-4B7C-AC2F-6CF6995342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4400550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8">
            <a:extLst>
              <a:ext uri="{FF2B5EF4-FFF2-40B4-BE49-F238E27FC236}">
                <a16:creationId xmlns:a16="http://schemas.microsoft.com/office/drawing/2014/main" id="{923D8E6E-4E92-4F7D-8147-E9B2CC51440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5427663"/>
            <a:ext cx="3222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9">
            <a:extLst>
              <a:ext uri="{FF2B5EF4-FFF2-40B4-BE49-F238E27FC236}">
                <a16:creationId xmlns:a16="http://schemas.microsoft.com/office/drawing/2014/main" id="{89AFE5DD-3412-43A6-89BD-514D615DE2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3213100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0">
            <a:extLst>
              <a:ext uri="{FF2B5EF4-FFF2-40B4-BE49-F238E27FC236}">
                <a16:creationId xmlns:a16="http://schemas.microsoft.com/office/drawing/2014/main" id="{30433B71-18B3-498E-BC5A-C9F294F286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2187575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1">
            <a:extLst>
              <a:ext uri="{FF2B5EF4-FFF2-40B4-BE49-F238E27FC236}">
                <a16:creationId xmlns:a16="http://schemas.microsoft.com/office/drawing/2014/main" id="{5305E66C-3976-4AE9-939C-D61B139155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8" y="4400550"/>
            <a:ext cx="322262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22">
            <a:extLst>
              <a:ext uri="{FF2B5EF4-FFF2-40B4-BE49-F238E27FC236}">
                <a16:creationId xmlns:a16="http://schemas.microsoft.com/office/drawing/2014/main" id="{F4B00064-CFC5-4F09-B0A8-F0035C8A275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1106488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3">
            <a:extLst>
              <a:ext uri="{FF2B5EF4-FFF2-40B4-BE49-F238E27FC236}">
                <a16:creationId xmlns:a16="http://schemas.microsoft.com/office/drawing/2014/main" id="{0166C4F6-7FD9-46F9-A7C4-A00A205C8F6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5481638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24">
            <a:extLst>
              <a:ext uri="{FF2B5EF4-FFF2-40B4-BE49-F238E27FC236}">
                <a16:creationId xmlns:a16="http://schemas.microsoft.com/office/drawing/2014/main" id="{BB7DA9DE-16D9-40BD-ACEC-56379642B1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3213100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25">
            <a:extLst>
              <a:ext uri="{FF2B5EF4-FFF2-40B4-BE49-F238E27FC236}">
                <a16:creationId xmlns:a16="http://schemas.microsoft.com/office/drawing/2014/main" id="{341705E7-4DE1-4715-A2F1-4D5C3ABF1E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2213" y="2132013"/>
            <a:ext cx="3238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53C85F65-00B4-490E-94F4-9F18DA2665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5373688"/>
            <a:ext cx="971550" cy="4143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Stars over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 the canyon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67" name="Picture 32">
            <a:hlinkClick r:id="" action="ppaction://noaction" highlightClick="1">
              <a:snd r:embed="rId6" name="1.Stars Over the Canyon.wav"/>
            </a:hlinkClick>
            <a:extLst>
              <a:ext uri="{FF2B5EF4-FFF2-40B4-BE49-F238E27FC236}">
                <a16:creationId xmlns:a16="http://schemas.microsoft.com/office/drawing/2014/main" id="{F7B2DF74-C66B-4D91-A401-E083955D93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5373688"/>
            <a:ext cx="4794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37">
            <a:hlinkClick r:id="" action="ppaction://noaction" highlightClick="1">
              <a:snd r:embed="rId8" name="113-steen_thottrup-el_alba-unit.wav"/>
            </a:hlinkClick>
            <a:extLst>
              <a:ext uri="{FF2B5EF4-FFF2-40B4-BE49-F238E27FC236}">
                <a16:creationId xmlns:a16="http://schemas.microsoft.com/office/drawing/2014/main" id="{C90AAC9D-0660-4DDE-88C8-359D87416E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151" y="4764087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38">
            <a:hlinkClick r:id="" action="ppaction://noaction" highlightClick="1">
              <a:snd r:embed="rId2" name="2. Encounter.wav"/>
            </a:hlinkClick>
            <a:extLst>
              <a:ext uri="{FF2B5EF4-FFF2-40B4-BE49-F238E27FC236}">
                <a16:creationId xmlns:a16="http://schemas.microsoft.com/office/drawing/2014/main" id="{677A2DE7-F818-4A51-98A0-321DDAFCE4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1680175"/>
            <a:ext cx="4794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DAEC89BA-83E2-4D2E-89E0-BFCBF6D42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9568" y="5464175"/>
            <a:ext cx="917576" cy="25391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Mountains</a:t>
            </a:r>
            <a:endParaRPr lang="nl-BE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9F292FD1-258D-413D-96DF-A50BA33CB7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0562" y="1740622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Encouter</a:t>
            </a:r>
            <a:endParaRPr lang="nl-BE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2" name="Picture 41">
            <a:hlinkClick r:id="" action="ppaction://noaction" highlightClick="1">
              <a:snd r:embed="rId9" name="5.Las brisas.wav"/>
            </a:hlinkClick>
            <a:extLst>
              <a:ext uri="{FF2B5EF4-FFF2-40B4-BE49-F238E27FC236}">
                <a16:creationId xmlns:a16="http://schemas.microsoft.com/office/drawing/2014/main" id="{40B0F96D-A34E-44EF-956C-71F88FB1A8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4184650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81FC33D8-2DCD-4DB3-B9B5-D68349677C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4184650"/>
            <a:ext cx="70167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Las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brisas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47">
            <a:extLst>
              <a:ext uri="{FF2B5EF4-FFF2-40B4-BE49-F238E27FC236}">
                <a16:creationId xmlns:a16="http://schemas.microsoft.com/office/drawing/2014/main" id="{25DD973D-BE06-496E-BDDA-95C0679C1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4638" y="3698875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Enigma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5" name="Picture 45">
            <a:hlinkClick r:id="" action="ppaction://noaction" highlightClick="1">
              <a:snd r:embed="rId10" name="13.Enigma.wav"/>
            </a:hlinkClick>
            <a:extLst>
              <a:ext uri="{FF2B5EF4-FFF2-40B4-BE49-F238E27FC236}">
                <a16:creationId xmlns:a16="http://schemas.microsoft.com/office/drawing/2014/main" id="{FC261D18-52D8-4B6F-8A0A-5CA5CE695D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359092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46">
            <a:hlinkClick r:id="" action="ppaction://noaction" highlightClick="1">
              <a:snd r:embed="rId11" name="12.Relax with duduk.wav"/>
            </a:hlinkClick>
            <a:extLst>
              <a:ext uri="{FF2B5EF4-FFF2-40B4-BE49-F238E27FC236}">
                <a16:creationId xmlns:a16="http://schemas.microsoft.com/office/drawing/2014/main" id="{9FA34DE1-1A32-4763-BEFC-EC93313BAE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943225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80043753-9333-42F7-911E-C6E849093F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2997200"/>
            <a:ext cx="863600" cy="576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Relax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with duduk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78" name="Picture 48">
            <a:hlinkClick r:id="" action="ppaction://noaction" highlightClick="1">
              <a:snd r:embed="rId12" name="8.Earth rhythms.wav"/>
            </a:hlinkClick>
            <a:extLst>
              <a:ext uri="{FF2B5EF4-FFF2-40B4-BE49-F238E27FC236}">
                <a16:creationId xmlns:a16="http://schemas.microsoft.com/office/drawing/2014/main" id="{B7116598-A35C-4281-8DAD-742BCD9C0E6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1646238"/>
            <a:ext cx="4778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BAE1F981-DB78-46B3-92E0-5086D69D5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1646238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Earth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 rhythms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0" name="Picture 50">
            <a:hlinkClick r:id="" action="ppaction://noaction">
              <a:snd r:embed="rId13" name="10.The Trail Home.wav"/>
            </a:hlinkClick>
            <a:extLst>
              <a:ext uri="{FF2B5EF4-FFF2-40B4-BE49-F238E27FC236}">
                <a16:creationId xmlns:a16="http://schemas.microsoft.com/office/drawing/2014/main" id="{4CEB9058-83CC-4910-B490-08F58BD703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293938"/>
            <a:ext cx="479425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30A55663-0579-4A35-8A89-781582BC4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2293938"/>
            <a:ext cx="755650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The trail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home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2" name="Picture 52">
            <a:hlinkClick r:id="" action="ppaction://noaction" highlightClick="1">
              <a:snd r:embed="rId14" name="11.In the nature.wav"/>
            </a:hlinkClick>
            <a:extLst>
              <a:ext uri="{FF2B5EF4-FFF2-40B4-BE49-F238E27FC236}">
                <a16:creationId xmlns:a16="http://schemas.microsoft.com/office/drawing/2014/main" id="{EA9ECBDA-3C77-47E8-9AE4-59683BE9D2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2241550"/>
            <a:ext cx="477838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9B8A5F2A-904D-471F-9068-458182494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239963"/>
            <a:ext cx="647700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In the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nature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4" name="Picture 54">
            <a:hlinkClick r:id="" action="ppaction://noaction" highlightClick="1">
              <a:snd r:embed="rId15" name="9.Relax with you.wav"/>
            </a:hlinkClick>
            <a:extLst>
              <a:ext uri="{FF2B5EF4-FFF2-40B4-BE49-F238E27FC236}">
                <a16:creationId xmlns:a16="http://schemas.microsoft.com/office/drawing/2014/main" id="{788F5EE6-B934-4685-B338-65966DE311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2889250"/>
            <a:ext cx="477838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1267590A-7D58-4CB0-82B4-BB112745D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2943225"/>
            <a:ext cx="757237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Relax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with you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6" name="Picture 56">
            <a:hlinkClick r:id="" action="ppaction://noaction" highlightClick="1">
              <a:snd r:embed="rId16" name="7.Spirits of the Land.wav"/>
            </a:hlinkClick>
            <a:extLst>
              <a:ext uri="{FF2B5EF4-FFF2-40B4-BE49-F238E27FC236}">
                <a16:creationId xmlns:a16="http://schemas.microsoft.com/office/drawing/2014/main" id="{0A50D8C2-EC6B-44C6-AA8C-F8B692AB59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3536950"/>
            <a:ext cx="4778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E573A83C-C073-4A51-A2FC-8CCD19BEB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536950"/>
            <a:ext cx="865187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Spirits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of the land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88" name="Picture 58">
            <a:hlinkClick r:id="" action="ppaction://noaction" highlightClick="1">
              <a:snd r:embed="rId17" name="4.African Plains.wav"/>
            </a:hlinkClick>
            <a:extLst>
              <a:ext uri="{FF2B5EF4-FFF2-40B4-BE49-F238E27FC236}">
                <a16:creationId xmlns:a16="http://schemas.microsoft.com/office/drawing/2014/main" id="{8AF73D29-72B8-4842-BCC9-662A332DE3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925" y="4132263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01206393-F2FE-47C7-A8ED-3D84C0460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4184650"/>
            <a:ext cx="809625" cy="415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African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>
                <a:solidFill>
                  <a:srgbClr val="FF0000"/>
                </a:solidFill>
                <a:latin typeface="Arial" panose="020B0604020202020204" pitchFamily="34" charset="0"/>
              </a:rPr>
              <a:t>plains</a:t>
            </a:r>
            <a:endParaRPr lang="nl-BE" altLang="cs-CZ" sz="105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 Box 47">
            <a:extLst>
              <a:ext uri="{FF2B5EF4-FFF2-40B4-BE49-F238E27FC236}">
                <a16:creationId xmlns:a16="http://schemas.microsoft.com/office/drawing/2014/main" id="{E8B9B3B5-6287-4ABC-8D7C-0DED346405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1781" y="4830041"/>
            <a:ext cx="809625" cy="254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s-CZ" altLang="cs-CZ" sz="1050" b="1" dirty="0" err="1">
                <a:solidFill>
                  <a:srgbClr val="FF0000"/>
                </a:solidFill>
                <a:latin typeface="Arial" panose="020B0604020202020204" pitchFamily="34" charset="0"/>
              </a:rPr>
              <a:t>Spring</a:t>
            </a:r>
            <a:endParaRPr lang="nl-BE" altLang="cs-CZ" sz="105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2091" name="Picture 61">
            <a:hlinkClick r:id="" action="ppaction://noaction" highlightClick="1">
              <a:snd r:embed="rId18" name="3.Spring.wav"/>
            </a:hlinkClick>
            <a:extLst>
              <a:ext uri="{FF2B5EF4-FFF2-40B4-BE49-F238E27FC236}">
                <a16:creationId xmlns:a16="http://schemas.microsoft.com/office/drawing/2014/main" id="{EB642C06-EF49-4B54-AF3D-3F16927047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212" y="4778375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2" name="Picture 62">
            <a:hlinkClick r:id="" action="ppaction://noaction" highlightClick="1">
              <a:snd r:embed="rId19" name="6.Mountains.wav"/>
            </a:hlinkClick>
            <a:extLst>
              <a:ext uri="{FF2B5EF4-FFF2-40B4-BE49-F238E27FC236}">
                <a16:creationId xmlns:a16="http://schemas.microsoft.com/office/drawing/2014/main" id="{17D73BFE-03DC-4B27-94CC-7E3773486E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118" y="5390849"/>
            <a:ext cx="47783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3" name="Picture 5">
            <a:extLst>
              <a:ext uri="{FF2B5EF4-FFF2-40B4-BE49-F238E27FC236}">
                <a16:creationId xmlns:a16="http://schemas.microsoft.com/office/drawing/2014/main" id="{A1698121-5255-4B00-A57A-C35BC3792C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28469" y="3110707"/>
            <a:ext cx="5994400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4" name="Picture 5">
            <a:extLst>
              <a:ext uri="{FF2B5EF4-FFF2-40B4-BE49-F238E27FC236}">
                <a16:creationId xmlns:a16="http://schemas.microsoft.com/office/drawing/2014/main" id="{FA78AA0B-FBC5-40EA-932E-598F7B3D15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419350" y="3108326"/>
            <a:ext cx="5995987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6" name="Rectangle 9">
            <a:extLst>
              <a:ext uri="{FF2B5EF4-FFF2-40B4-BE49-F238E27FC236}">
                <a16:creationId xmlns:a16="http://schemas.microsoft.com/office/drawing/2014/main" id="{BD966F98-9A3E-4A95-A6A3-895E335D65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>
              <a:latin typeface="Calibri" panose="020F0502020204030204" pitchFamily="34" charset="0"/>
            </a:endParaRPr>
          </a:p>
        </p:txBody>
      </p:sp>
      <p:pic>
        <p:nvPicPr>
          <p:cNvPr id="2097" name="Picture 9">
            <a:extLst>
              <a:ext uri="{FF2B5EF4-FFF2-40B4-BE49-F238E27FC236}">
                <a16:creationId xmlns:a16="http://schemas.microsoft.com/office/drawing/2014/main" id="{97929E63-55CF-4B8B-8668-1F8865DD0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3" y="944563"/>
            <a:ext cx="69215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" name="AutoShape 9" descr="1 - kolo - gif">
            <a:extLst>
              <a:ext uri="{FF2B5EF4-FFF2-40B4-BE49-F238E27FC236}">
                <a16:creationId xmlns:a16="http://schemas.microsoft.com/office/drawing/2014/main" id="{ADEE4A5E-34D4-4FE4-AA8F-BB2882CADB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600" y="2832100"/>
            <a:ext cx="922338" cy="769938"/>
          </a:xfrm>
          <a:prstGeom prst="star5">
            <a:avLst/>
          </a:prstGeom>
          <a:blipFill dpi="0" rotWithShape="1">
            <a:blip r:embed="rId2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0" name="AutoShape 9" descr="1 - kolo - gif">
            <a:extLst>
              <a:ext uri="{FF2B5EF4-FFF2-40B4-BE49-F238E27FC236}">
                <a16:creationId xmlns:a16="http://schemas.microsoft.com/office/drawing/2014/main" id="{FF102738-7D36-451B-A07E-E4E788608B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56563" y="2822575"/>
            <a:ext cx="920750" cy="768350"/>
          </a:xfrm>
          <a:prstGeom prst="star5">
            <a:avLst/>
          </a:prstGeom>
          <a:blipFill dpi="0" rotWithShape="1">
            <a:blip r:embed="rId2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1" name="AutoShape 7" descr="1 - kolo - gif">
            <a:extLst>
              <a:ext uri="{FF2B5EF4-FFF2-40B4-BE49-F238E27FC236}">
                <a16:creationId xmlns:a16="http://schemas.microsoft.com/office/drawing/2014/main" id="{1D8960CA-8CCC-463A-A6B9-2141FBC5AD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5175" y="3079750"/>
            <a:ext cx="269875" cy="269875"/>
          </a:xfrm>
          <a:prstGeom prst="star5">
            <a:avLst/>
          </a:prstGeom>
          <a:blipFill dpi="0" rotWithShape="1">
            <a:blip r:embed="rId2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</a:endParaRPr>
          </a:p>
        </p:txBody>
      </p:sp>
      <p:sp>
        <p:nvSpPr>
          <p:cNvPr id="72" name="AutoShape 7" descr="1 - kolo - gif">
            <a:extLst>
              <a:ext uri="{FF2B5EF4-FFF2-40B4-BE49-F238E27FC236}">
                <a16:creationId xmlns:a16="http://schemas.microsoft.com/office/drawing/2014/main" id="{FC4DDE18-06C5-4E1E-8BF8-920A009CC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3098800"/>
            <a:ext cx="271462" cy="269875"/>
          </a:xfrm>
          <a:prstGeom prst="star5">
            <a:avLst/>
          </a:prstGeom>
          <a:blipFill dpi="0" rotWithShape="1">
            <a:blip r:embed="rId2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</a:endParaRPr>
          </a:p>
        </p:txBody>
      </p:sp>
      <p:pic>
        <p:nvPicPr>
          <p:cNvPr id="2104" name="Picture 20">
            <a:extLst>
              <a:ext uri="{FF2B5EF4-FFF2-40B4-BE49-F238E27FC236}">
                <a16:creationId xmlns:a16="http://schemas.microsoft.com/office/drawing/2014/main" id="{1E38DE92-6AC4-408F-8899-5D4FC69DF7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1828800"/>
            <a:ext cx="608013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5" name="Picture 20">
            <a:extLst>
              <a:ext uri="{FF2B5EF4-FFF2-40B4-BE49-F238E27FC236}">
                <a16:creationId xmlns:a16="http://schemas.microsoft.com/office/drawing/2014/main" id="{7E7ED763-B6F7-4BD2-8F8A-F2DC9F4E05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4273819"/>
            <a:ext cx="60642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6" name="Picture 20">
            <a:extLst>
              <a:ext uri="{FF2B5EF4-FFF2-40B4-BE49-F238E27FC236}">
                <a16:creationId xmlns:a16="http://schemas.microsoft.com/office/drawing/2014/main" id="{AE2F8B09-C4EA-4C9A-80EE-9195134550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828" y="1891506"/>
            <a:ext cx="608012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7" name="Picture 20">
            <a:extLst>
              <a:ext uri="{FF2B5EF4-FFF2-40B4-BE49-F238E27FC236}">
                <a16:creationId xmlns:a16="http://schemas.microsoft.com/office/drawing/2014/main" id="{8070066D-55FE-4152-ACCC-EDCE305ADE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456" y="4354585"/>
            <a:ext cx="606425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bdélník 19">
            <a:extLst>
              <a:ext uri="{FF2B5EF4-FFF2-40B4-BE49-F238E27FC236}">
                <a16:creationId xmlns:a16="http://schemas.microsoft.com/office/drawing/2014/main" id="{5C695B60-E37C-4F22-80F7-AA224ECB7C0C}"/>
              </a:ext>
            </a:extLst>
          </p:cNvPr>
          <p:cNvSpPr/>
          <p:nvPr/>
        </p:nvSpPr>
        <p:spPr>
          <a:xfrm>
            <a:off x="5894388" y="1824038"/>
            <a:ext cx="158750" cy="685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43D786D8-21B9-464D-BA8F-482342619758}"/>
              </a:ext>
            </a:extLst>
          </p:cNvPr>
          <p:cNvSpPr/>
          <p:nvPr/>
        </p:nvSpPr>
        <p:spPr>
          <a:xfrm>
            <a:off x="-39688" y="852488"/>
            <a:ext cx="9183688" cy="5143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C9AD976F-47A5-41AD-9983-02F98E142DF7}"/>
              </a:ext>
            </a:extLst>
          </p:cNvPr>
          <p:cNvSpPr/>
          <p:nvPr/>
        </p:nvSpPr>
        <p:spPr>
          <a:xfrm>
            <a:off x="41275" y="317500"/>
            <a:ext cx="9142413" cy="5381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3" name="Obdélník 72">
            <a:extLst>
              <a:ext uri="{FF2B5EF4-FFF2-40B4-BE49-F238E27FC236}">
                <a16:creationId xmlns:a16="http://schemas.microsoft.com/office/drawing/2014/main" id="{5DEECEAB-2902-408D-95C4-2FE0C2FADE36}"/>
              </a:ext>
            </a:extLst>
          </p:cNvPr>
          <p:cNvSpPr/>
          <p:nvPr/>
        </p:nvSpPr>
        <p:spPr>
          <a:xfrm>
            <a:off x="0" y="5999163"/>
            <a:ext cx="9142413" cy="5365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4" name="Obdélník 73">
            <a:extLst>
              <a:ext uri="{FF2B5EF4-FFF2-40B4-BE49-F238E27FC236}">
                <a16:creationId xmlns:a16="http://schemas.microsoft.com/office/drawing/2014/main" id="{C0F7E7D9-3D80-4F8A-A296-EA641166037D}"/>
              </a:ext>
            </a:extLst>
          </p:cNvPr>
          <p:cNvSpPr/>
          <p:nvPr/>
        </p:nvSpPr>
        <p:spPr>
          <a:xfrm>
            <a:off x="0" y="852488"/>
            <a:ext cx="9183688" cy="514350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7" name="Picture 19">
            <a:extLst>
              <a:ext uri="{FF2B5EF4-FFF2-40B4-BE49-F238E27FC236}">
                <a16:creationId xmlns:a16="http://schemas.microsoft.com/office/drawing/2014/main" id="{C9A00277-26A4-C90D-32FE-13E14A4936D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59" y="925224"/>
            <a:ext cx="43021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9">
            <a:extLst>
              <a:ext uri="{FF2B5EF4-FFF2-40B4-BE49-F238E27FC236}">
                <a16:creationId xmlns:a16="http://schemas.microsoft.com/office/drawing/2014/main" id="{12A40338-EFB3-C1FF-21AF-EB75E2E8BF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644" y="5398294"/>
            <a:ext cx="43021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57CB94F6-8930-D6AC-8B55-97A582447F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932" y="980282"/>
            <a:ext cx="43021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9">
            <a:extLst>
              <a:ext uri="{FF2B5EF4-FFF2-40B4-BE49-F238E27FC236}">
                <a16:creationId xmlns:a16="http://schemas.microsoft.com/office/drawing/2014/main" id="{8924C276-BBC5-318F-6BC6-C4FEADC28A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3" y="5384276"/>
            <a:ext cx="43021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4E30792E-4D99-85F6-FF3F-76F53647CB93}"/>
              </a:ext>
            </a:extLst>
          </p:cNvPr>
          <p:cNvSpPr/>
          <p:nvPr/>
        </p:nvSpPr>
        <p:spPr>
          <a:xfrm>
            <a:off x="101600" y="130917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Relaxing</a:t>
            </a:r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music 2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D6F15395-B1D9-0492-8A92-C3CF1035108C}"/>
              </a:ext>
            </a:extLst>
          </p:cNvPr>
          <p:cNvSpPr/>
          <p:nvPr/>
        </p:nvSpPr>
        <p:spPr>
          <a:xfrm>
            <a:off x="-1823" y="6522665"/>
            <a:ext cx="9131968" cy="68495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397FB34C-28F0-77EC-FC8E-EB71121B05E4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319" y="2418449"/>
            <a:ext cx="2873942" cy="3534112"/>
          </a:xfrm>
          <a:prstGeom prst="rect">
            <a:avLst/>
          </a:prstGeom>
        </p:spPr>
      </p:pic>
      <p:pic>
        <p:nvPicPr>
          <p:cNvPr id="29" name="Picture 18">
            <a:extLst>
              <a:ext uri="{FF2B5EF4-FFF2-40B4-BE49-F238E27FC236}">
                <a16:creationId xmlns:a16="http://schemas.microsoft.com/office/drawing/2014/main" id="{AD4F1D10-7BAE-CA59-4549-7A6D897F12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014" y="1700589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1">
            <a:extLst>
              <a:ext uri="{FF2B5EF4-FFF2-40B4-BE49-F238E27FC236}">
                <a16:creationId xmlns:a16="http://schemas.microsoft.com/office/drawing/2014/main" id="{77480FE3-6F1F-97C7-7320-F3716129A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7" y="1648692"/>
            <a:ext cx="998379" cy="940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52E19FFC-0193-D75E-7275-DF12840C8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0492" y="20074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2. Encounter.wav"/>
          </p:stSnd>
        </p:sndAc>
      </p:transition>
    </mc:Choice>
    <mc:Fallback xmlns="">
      <p:transition spd="slow">
        <p:split orient="vert"/>
        <p:sndAc>
          <p:stSnd>
            <p:snd r:embed="rId26" name="2. Encount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3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Relaxing music</Template>
  <TotalTime>35</TotalTime>
  <Words>52</Words>
  <Application>Microsoft Office PowerPoint</Application>
  <PresentationFormat>Předvádění na obrazovce (4:3)</PresentationFormat>
  <Paragraphs>31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18</cp:revision>
  <dcterms:created xsi:type="dcterms:W3CDTF">2021-11-03T16:07:17Z</dcterms:created>
  <dcterms:modified xsi:type="dcterms:W3CDTF">2022-11-01T15:16:30Z</dcterms:modified>
  <cp:contentStatus/>
</cp:coreProperties>
</file>