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60" r:id="rId2"/>
    <p:sldId id="271" r:id="rId3"/>
    <p:sldId id="256" r:id="rId4"/>
    <p:sldId id="257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AFD9CF4-131D-4894-9856-0FD0AA7F78E4}" v="62" dt="2022-10-31T10:29:18.092"/>
    <p1510:client id="{FD2DC021-B7B8-428A-ACAC-171B3DC373B7}" v="43" dt="2022-10-31T12:43:36.6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4660"/>
  </p:normalViewPr>
  <p:slideViewPr>
    <p:cSldViewPr snapToGrid="0">
      <p:cViewPr varScale="1">
        <p:scale>
          <a:sx n="72" d="100"/>
          <a:sy n="72" d="100"/>
        </p:scale>
        <p:origin x="8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CE413B-B686-4848-AF65-EFAFCF264C84}" type="datetimeFigureOut">
              <a:rPr lang="fr-FR" smtClean="0"/>
              <a:t>31/10/2022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51DDA4-76F0-4A79-851C-9C5937EE40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0265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381222-3F89-B5A2-153D-6C1852E1AD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D4E11B2-9495-EECC-0438-D92A7438D0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1A3D8C-D39A-573F-82A4-1317A3BA1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26958-4646-4913-BD4B-31A4FA9D0101}" type="datetime1">
              <a:rPr lang="fr-FR" smtClean="0"/>
              <a:t>31/10/2022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FD29D85-3534-3066-0A8B-9E0D1A672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8CC4B5-0FCE-2147-D905-6C954737B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7580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89E2AA-FE95-7548-B6DC-C1554A25E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B62644E-D8E7-3CD0-DD8A-CF924B4D3D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3FFA29E-BC59-7CBE-8DA8-8509078F22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01F9-6D9F-4001-8801-7D2EE24A7521}" type="datetime1">
              <a:rPr lang="fr-FR" smtClean="0"/>
              <a:t>31/10/2022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78DFA3-2221-33B3-F1CF-00EB4B0CD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55CC5B8-4DEF-CE30-8B31-175888715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574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B7BE49-F4CE-D296-F70C-670F26542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6DF9D0D-1F15-89EA-3116-D1E63AF2CC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ADCFB4-E1CA-E69B-F55A-5899748AC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1462-D828-4777-B595-8F71021E67E0}" type="datetime1">
              <a:rPr lang="fr-FR" smtClean="0"/>
              <a:t>31/10/2022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44F3329-BFBA-A771-9189-E7C26529C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F5F03D-42E8-5F25-0A5F-6010C762E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612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B25B58-E17D-BF68-049D-CE800F445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559D310-DF93-1B7C-9B6F-D8EB25D155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21ED91B-4D6A-85AB-C90A-3C08D4FF2E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F559D2C-BD88-9E5C-AF2D-5DA6E8458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580BA-57BE-4CBE-8610-F417720506B5}" type="datetime1">
              <a:rPr lang="fr-FR" smtClean="0"/>
              <a:t>31/10/2022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6E94D58-2414-5A5B-708B-E5AA604DA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22FB5B5-2A96-E231-CC20-637C57656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1958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79D0E7-7491-7B99-1157-E38E3DEF1F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4B8A66F-2670-0F28-BC02-70FF953B58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8D121D4-9B48-DCB9-E7A9-1472D2356F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75F7652-EA05-7797-285E-B6DCEB1BBE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59505B6-70DE-E78C-BAD7-EC448207D1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53502BC-FA6B-52B1-26EF-E7BA16778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F66B-B56E-4D33-99D0-3C2C31663012}" type="datetime1">
              <a:rPr lang="fr-FR" smtClean="0"/>
              <a:t>31/10/2022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3A23C39-1364-5AC1-644D-63B843387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1C038C3-ADBA-FD97-39B4-76AD8F4FE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7588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A1B548-5F02-ADFB-59F4-FA66AF51C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46A7DC9-FA38-9658-CCDB-89ACC7D2D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0702-DF1C-494C-9287-E62D114AF72D}" type="datetime1">
              <a:rPr lang="fr-FR" smtClean="0"/>
              <a:t>31/10/2022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3143EC8-0242-BE58-0810-3BBDA35AB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929642E-C88C-560B-1E01-EE7B81F35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2238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980BE0C-ED05-CAAB-EA68-5E9E38652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6ADC7-3E00-48EE-AEFC-7128789FA62A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950E78D-6514-7D7C-CEA1-E19DD21C1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40EAA40-31FC-8380-30E0-85E504345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846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04D2AF-18AC-523C-21E6-AAEEBE91E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A4E3434-AEA7-1C52-2C80-D5F990E366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282265C-5C25-2651-3F95-9F499BF710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A84951C-E1BD-54E1-D91C-1EBF759A0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E1FB-C339-4A23-83FA-8F5803CC41E7}" type="datetime1">
              <a:rPr lang="fr-FR" smtClean="0"/>
              <a:t>31/10/2022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55ACA5-A697-83EB-3E17-271A47042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D6B060C-4EC9-506B-4A68-2BD26EE8E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1033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5F7FF9-3317-5E71-D413-E66B8A338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557E2DB-97E6-1193-1627-484089C22E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20133D6-C0BC-990E-3E83-F9448FE1DF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145DB18-1BEB-77CD-56EB-4D193825F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A838F-9157-440D-8400-BC6F6748CF8D}" type="datetime1">
              <a:rPr lang="fr-FR" smtClean="0"/>
              <a:t>31/10/2022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69F6CC9-0502-0E8C-0A66-55CD8E4A9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ABD8C6E-BB74-FE34-B173-AE2B915CB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578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BFD92A-FDB6-35D9-5182-5E2764A9E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8BC981D-AB49-E50E-B110-EC603E8953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999C18E-AFD6-3247-9D4E-211B33D8A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49A06-7BC0-48E4-9955-05D1591A86FB}" type="datetime1">
              <a:rPr lang="fr-FR" smtClean="0"/>
              <a:t>31/10/2022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790AD1E-3CAD-96DC-E2A3-CF91EE223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EBB07C8-C04B-E6B7-BE56-C9F375243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806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9AFA182-CED5-5868-206A-7B94D0ADE5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51792B8-3AAD-A456-A855-624EFF7C17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E10DFE1-E554-FEFE-2165-D63469E76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B1595-FE3D-45F1-B64E-0616797F64BC}" type="datetime1">
              <a:rPr lang="fr-FR" smtClean="0"/>
              <a:t>31/10/2022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19893A-BABC-73D8-9BDD-FC1BA6EDB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EF3565-63C2-F2C7-D04C-BC504915D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56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8F28C04-6310-C7C9-A7C0-E6EC74247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6A6061-9A10-DDDF-10BF-4EC73B5255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CBF86C-76E9-EE4A-FFBE-0FA4275BB6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9C0856-B727-4F42-B359-E6B0DA58AD08}" type="datetime1">
              <a:rPr lang="fr-FR" smtClean="0"/>
              <a:t>31/10/2022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748EA39-F205-D22A-63FD-35855AE059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7B1D5C-BB7A-7272-E220-5C2493591E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58E52-C788-4A23-A558-506F1CDC77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2157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9D84C84-A87D-B48C-DEC5-8089C967C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26F63-8071-4D61-B169-21FE479C75E1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209D827-86A5-6E52-F1C1-2C9D74F9B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5A6F9F0-B722-8F1A-9CBB-15BD37F66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1</a:t>
            </a:fld>
            <a:endParaRPr lang="fr-FR"/>
          </a:p>
        </p:txBody>
      </p:sp>
      <p:pic>
        <p:nvPicPr>
          <p:cNvPr id="6" name="Image 5" descr="Une image contenant eau, extérieur, bâtiment, arbre&#10;&#10;Description générée automatiquement">
            <a:extLst>
              <a:ext uri="{FF2B5EF4-FFF2-40B4-BE49-F238E27FC236}">
                <a16:creationId xmlns:a16="http://schemas.microsoft.com/office/drawing/2014/main" id="{19FC8EBE-20F3-BE57-8773-30C388371F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3670" y="631410"/>
            <a:ext cx="8795193" cy="572494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BB656CA-A154-168B-551C-0A3F5FC92719}"/>
              </a:ext>
            </a:extLst>
          </p:cNvPr>
          <p:cNvSpPr txBox="1"/>
          <p:nvPr/>
        </p:nvSpPr>
        <p:spPr>
          <a:xfrm>
            <a:off x="10024333" y="2088277"/>
            <a:ext cx="22396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Lorient Vous Présente 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Le </a:t>
            </a:r>
            <a:r>
              <a:rPr lang="fr-FR" sz="2400" b="1" i="1" dirty="0" err="1">
                <a:solidFill>
                  <a:srgbClr val="FFFF00"/>
                </a:solidFill>
              </a:rPr>
              <a:t>tarn</a:t>
            </a:r>
            <a:endParaRPr lang="fr-FR" sz="2400" b="1" i="1" dirty="0">
              <a:solidFill>
                <a:srgbClr val="FFFF00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44D20A2-7FDE-21E5-EAA1-18E649092DA6}"/>
              </a:ext>
            </a:extLst>
          </p:cNvPr>
          <p:cNvSpPr txBox="1"/>
          <p:nvPr/>
        </p:nvSpPr>
        <p:spPr>
          <a:xfrm>
            <a:off x="4229668" y="-124184"/>
            <a:ext cx="485974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Le Tarn à Albi, Tarn.</a:t>
            </a:r>
          </a:p>
        </p:txBody>
      </p:sp>
    </p:spTree>
    <p:extLst>
      <p:ext uri="{BB962C8B-B14F-4D97-AF65-F5344CB8AC3E}">
        <p14:creationId xmlns:p14="http://schemas.microsoft.com/office/powerpoint/2010/main" val="1646420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  <p:sndAc>
          <p:stSnd loop="1">
            <p:snd r:embed="rId2" name="JOSE LE CARAVANIER par l' Orchestre de Pascal TERRIBLE.wav"/>
          </p:stSnd>
        </p:sndAc>
      </p:transition>
    </mc:Choice>
    <mc:Fallback>
      <p:transition spd="slow" advClick="0" advTm="16000">
        <p:fade/>
        <p:sndAc>
          <p:stSnd loop="1">
            <p:snd r:embed="rId2" name="JOSE LE CARAVANIER par l' Orchestre de Pascal TERRIBL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B9E26D2-FB87-D899-FE25-69F4427FE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23102-15AD-4351-8231-CFE162096C80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78704C8-7540-BC79-60B3-07CDCD31B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3A9DD22-665E-DD4B-3BA4-B860041A7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2</a:t>
            </a:fld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35352B-85CC-9F57-B69F-B517728D3C6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Tarn est une rivière du sud de la France. Il est, avec le Lot, l'un des principaux affluents de la Garonne. Le Tarn a donné son nom aux départements français du Tarn et de Tarn-et-Garonne</a:t>
            </a:r>
          </a:p>
        </p:txBody>
      </p:sp>
    </p:spTree>
    <p:extLst>
      <p:ext uri="{BB962C8B-B14F-4D97-AF65-F5344CB8AC3E}">
        <p14:creationId xmlns:p14="http://schemas.microsoft.com/office/powerpoint/2010/main" val="2454728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rivière, nature&#10;&#10;Description générée automatiquement">
            <a:extLst>
              <a:ext uri="{FF2B5EF4-FFF2-40B4-BE49-F238E27FC236}">
                <a16:creationId xmlns:a16="http://schemas.microsoft.com/office/drawing/2014/main" id="{2B390B4B-CD24-6CCE-3C36-4785FD5D0B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0661" y="488950"/>
            <a:ext cx="10230678" cy="58674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D2BF65-0721-D045-85F7-F4B1DAB47EC7}"/>
              </a:ext>
            </a:extLst>
          </p:cNvPr>
          <p:cNvSpPr txBox="1"/>
          <p:nvPr/>
        </p:nvSpPr>
        <p:spPr>
          <a:xfrm>
            <a:off x="3644348" y="0"/>
            <a:ext cx="52743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Albi, pont vieux et quartier de la Madeleine.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2A41EC8-EA5B-219D-28AE-D4F41050E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148B7-A67D-4713-94C7-DF99D8CD0E7F}" type="datetime1">
              <a:rPr lang="fr-FR" smtClean="0"/>
              <a:t>31/10/2022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E848183-2B5C-A3F0-22AB-968D39569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5349B99-6AAB-0885-5A01-F8F2FBD9E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378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che, extérieur, arbre, nature&#10;&#10;Description générée automatiquement">
            <a:extLst>
              <a:ext uri="{FF2B5EF4-FFF2-40B4-BE49-F238E27FC236}">
                <a16:creationId xmlns:a16="http://schemas.microsoft.com/office/drawing/2014/main" id="{0660CB85-B395-0677-DBCB-6B17FA8745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596348"/>
            <a:ext cx="9144000" cy="5724939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304C25-420A-A97D-5ED9-CF7E7E5006E7}"/>
              </a:ext>
            </a:extLst>
          </p:cNvPr>
          <p:cNvSpPr txBox="1"/>
          <p:nvPr/>
        </p:nvSpPr>
        <p:spPr>
          <a:xfrm>
            <a:off x="4340086" y="-80760"/>
            <a:ext cx="414793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Le Tarn près de Cocurès, Lozère</a:t>
            </a:r>
            <a:r>
              <a:rPr lang="fr-FR" sz="2000" b="1" i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D91191-FA2C-190A-0A2D-E944B302F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9CCFC-7542-46C4-BE0E-FA00AFA6C42B}" type="datetime1">
              <a:rPr lang="fr-FR" smtClean="0"/>
              <a:t>31/10/2022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67AA13D-5C2E-9603-40EA-F5F977D72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41292D-35F0-F1A5-E3C3-AB21B498D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775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ciel, nature&#10;&#10;Description générée automatiquement">
            <a:extLst>
              <a:ext uri="{FF2B5EF4-FFF2-40B4-BE49-F238E27FC236}">
                <a16:creationId xmlns:a16="http://schemas.microsoft.com/office/drawing/2014/main" id="{DF5394C1-48AD-A518-F572-2DFA098069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4213" y="636104"/>
            <a:ext cx="10183573" cy="5711687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0BB8631-3C69-CA36-EB23-AA23D5B1D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E22D-8113-4559-B62B-1856AA377AD3}" type="datetime1">
              <a:rPr lang="fr-FR" smtClean="0"/>
              <a:t>31/10/2022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798F80-F0E6-7546-CA00-ACA45E18E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EDBFE5-659D-97E0-3CFF-99B81A2F9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5</a:t>
            </a:fld>
            <a:endParaRPr lang="fr-FR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759A5B5-459C-D883-F252-E366E80D43B8}"/>
              </a:ext>
            </a:extLst>
          </p:cNvPr>
          <p:cNvSpPr txBox="1"/>
          <p:nvPr/>
        </p:nvSpPr>
        <p:spPr>
          <a:xfrm>
            <a:off x="1724438" y="-166899"/>
            <a:ext cx="874312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Le cirque des Baumes et les gorges du Tarn à Saint-Georges-de-Lévéjac, Lozère</a:t>
            </a:r>
            <a:r>
              <a:rPr lang="fr-FR" sz="2000" b="1" i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87537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F38CD3E-7485-E7BF-3457-793DCA290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5A8D3-BDB9-43E7-ACC7-2D3D7237B774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E0D07E6-FB64-E284-20EA-E48BDE860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15F1ACD-D309-048B-7529-D7629D1C3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6</a:t>
            </a:fld>
            <a:endParaRPr lang="fr-FR"/>
          </a:p>
        </p:txBody>
      </p:sp>
      <p:pic>
        <p:nvPicPr>
          <p:cNvPr id="6" name="Image 5" descr="Une image contenant ciel, montagne, extérieur, rivière&#10;&#10;Description générée automatiquement">
            <a:extLst>
              <a:ext uri="{FF2B5EF4-FFF2-40B4-BE49-F238E27FC236}">
                <a16:creationId xmlns:a16="http://schemas.microsoft.com/office/drawing/2014/main" id="{9675E517-C316-92A0-A09D-3192FB354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6070" y="649357"/>
            <a:ext cx="9243391" cy="5605669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5C20E0B-CA91-2F57-8E49-6C55FE85042C}"/>
              </a:ext>
            </a:extLst>
          </p:cNvPr>
          <p:cNvSpPr txBox="1"/>
          <p:nvPr/>
        </p:nvSpPr>
        <p:spPr>
          <a:xfrm>
            <a:off x="3303104" y="148998"/>
            <a:ext cx="76862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 Tarn à Ambialet, dans le département du Tarn.</a:t>
            </a:r>
          </a:p>
        </p:txBody>
      </p:sp>
    </p:spTree>
    <p:extLst>
      <p:ext uri="{BB962C8B-B14F-4D97-AF65-F5344CB8AC3E}">
        <p14:creationId xmlns:p14="http://schemas.microsoft.com/office/powerpoint/2010/main" val="4004098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3B1A54B-1E8D-1745-A230-C71452D60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A155C-4D5E-4D05-B820-9E4A0D135CF6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8305AAC-E825-4AA3-2713-D714D47A9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B657D26-0061-AD52-5F7E-226D101AA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7</a:t>
            </a:fld>
            <a:endParaRPr lang="fr-FR"/>
          </a:p>
        </p:txBody>
      </p:sp>
      <p:pic>
        <p:nvPicPr>
          <p:cNvPr id="6" name="Image 5" descr="Une image contenant bâtiment, extérieur, ciel, eau&#10;&#10;Description générée automatiquement">
            <a:extLst>
              <a:ext uri="{FF2B5EF4-FFF2-40B4-BE49-F238E27FC236}">
                <a16:creationId xmlns:a16="http://schemas.microsoft.com/office/drawing/2014/main" id="{50CE1AB4-9992-971F-8F4D-DC4869FD66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515" y="627796"/>
            <a:ext cx="10278970" cy="558193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27B18AF-4D0F-B701-935C-7B51438F4AB6}"/>
              </a:ext>
            </a:extLst>
          </p:cNvPr>
          <p:cNvSpPr txBox="1"/>
          <p:nvPr/>
        </p:nvSpPr>
        <p:spPr>
          <a:xfrm>
            <a:off x="3466531" y="154377"/>
            <a:ext cx="57457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Le barrage de Villemur-sur-Tarn, Haute-Garonne.</a:t>
            </a:r>
          </a:p>
        </p:txBody>
      </p:sp>
    </p:spTree>
    <p:extLst>
      <p:ext uri="{BB962C8B-B14F-4D97-AF65-F5344CB8AC3E}">
        <p14:creationId xmlns:p14="http://schemas.microsoft.com/office/powerpoint/2010/main" val="1860741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A25B866-6DEE-4F96-6E57-974E2F082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9FBD3-388A-4302-9DE1-5AE7DB09ACF4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48C8DBF-82C6-0B7A-D612-8C4B1765C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A58C28A-01DF-BA33-7FE8-C0C36BBF5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8</a:t>
            </a:fld>
            <a:endParaRPr lang="fr-FR"/>
          </a:p>
        </p:txBody>
      </p:sp>
      <p:pic>
        <p:nvPicPr>
          <p:cNvPr id="6" name="Image 5" descr="Une image contenant herbe, extérieur, ciel, nature&#10;&#10;Description générée automatiquement">
            <a:extLst>
              <a:ext uri="{FF2B5EF4-FFF2-40B4-BE49-F238E27FC236}">
                <a16:creationId xmlns:a16="http://schemas.microsoft.com/office/drawing/2014/main" id="{F1F6971E-342F-341B-6AB4-DF59F9834D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430" y="518615"/>
            <a:ext cx="10219139" cy="5837736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EFF9C16-4A48-0D1D-713D-66C2CAF2E87D}"/>
              </a:ext>
            </a:extLst>
          </p:cNvPr>
          <p:cNvSpPr txBox="1"/>
          <p:nvPr/>
        </p:nvSpPr>
        <p:spPr>
          <a:xfrm>
            <a:off x="2478156" y="-259087"/>
            <a:ext cx="846813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Confluent du Tarn et de la Garonne près de Boudou, Tarn-et-Garonne.</a:t>
            </a:r>
          </a:p>
        </p:txBody>
      </p:sp>
    </p:spTree>
    <p:extLst>
      <p:ext uri="{BB962C8B-B14F-4D97-AF65-F5344CB8AC3E}">
        <p14:creationId xmlns:p14="http://schemas.microsoft.com/office/powerpoint/2010/main" val="1653480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F3132CE-B343-E651-88B5-60EB2266A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5CF75-B004-4F80-BFEE-D55A0FB5AE75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C1E6A7D-C1E5-B9F9-6189-9F9426DE6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E2B2903-6C76-DAB1-A82E-514F12EAC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9</a:t>
            </a:fld>
            <a:endParaRPr lang="fr-FR"/>
          </a:p>
        </p:txBody>
      </p:sp>
      <p:pic>
        <p:nvPicPr>
          <p:cNvPr id="6" name="Image 5" descr="Une image contenant ciel, extérieur, herbe, nature&#10;&#10;Description générée automatiquement">
            <a:extLst>
              <a:ext uri="{FF2B5EF4-FFF2-40B4-BE49-F238E27FC236}">
                <a16:creationId xmlns:a16="http://schemas.microsoft.com/office/drawing/2014/main" id="{DB2FE06F-B2A5-6FEF-0154-0ED7B2882E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0383" y="861390"/>
            <a:ext cx="8739809" cy="4797287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D7D9801-84DF-AED7-B573-268BCC8DA57E}"/>
              </a:ext>
            </a:extLst>
          </p:cNvPr>
          <p:cNvSpPr txBox="1"/>
          <p:nvPr/>
        </p:nvSpPr>
        <p:spPr>
          <a:xfrm>
            <a:off x="4373216" y="136525"/>
            <a:ext cx="551290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Les gorges creusées par le Tarn</a:t>
            </a:r>
          </a:p>
        </p:txBody>
      </p:sp>
    </p:spTree>
    <p:extLst>
      <p:ext uri="{BB962C8B-B14F-4D97-AF65-F5344CB8AC3E}">
        <p14:creationId xmlns:p14="http://schemas.microsoft.com/office/powerpoint/2010/main" val="3402206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8C3BAF4-B9A1-3424-E97B-A41BB23DF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759BD-E144-4B43-9AF9-1780B156684E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978CA58-6F8F-FE60-A147-2107736FB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66A30F4-94CB-4F0A-E7F3-5B3C5394E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10</a:t>
            </a:fld>
            <a:endParaRPr lang="fr-FR"/>
          </a:p>
        </p:txBody>
      </p:sp>
      <p:pic>
        <p:nvPicPr>
          <p:cNvPr id="6" name="Image 5" descr="Une image contenant arbre, bâtiment&#10;&#10;Description générée automatiquement">
            <a:extLst>
              <a:ext uri="{FF2B5EF4-FFF2-40B4-BE49-F238E27FC236}">
                <a16:creationId xmlns:a16="http://schemas.microsoft.com/office/drawing/2014/main" id="{C61720AF-24DE-6098-757A-6EC5F2F98D2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609600"/>
            <a:ext cx="10515600" cy="574675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1FCB939-E1E0-CD8F-5CA8-D93E275CD46D}"/>
              </a:ext>
            </a:extLst>
          </p:cNvPr>
          <p:cNvSpPr txBox="1"/>
          <p:nvPr/>
        </p:nvSpPr>
        <p:spPr>
          <a:xfrm>
            <a:off x="4731026" y="173008"/>
            <a:ext cx="477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Notre Dame Du bourg</a:t>
            </a:r>
          </a:p>
        </p:txBody>
      </p:sp>
    </p:spTree>
    <p:extLst>
      <p:ext uri="{BB962C8B-B14F-4D97-AF65-F5344CB8AC3E}">
        <p14:creationId xmlns:p14="http://schemas.microsoft.com/office/powerpoint/2010/main" val="337727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AE5542-FFB2-6ABC-F9A2-60BA8C7EE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E476B-84A3-4C8A-8A07-FFD580459DC7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2616E9E-5476-8860-FED6-69AF82944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FBF108-B275-9BB5-B594-E2D5FC8B6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11</a:t>
            </a:fld>
            <a:endParaRPr lang="fr-FR"/>
          </a:p>
        </p:txBody>
      </p:sp>
      <p:pic>
        <p:nvPicPr>
          <p:cNvPr id="6" name="Image 5" descr="Une image contenant bâtiment, ciel, extérieur, immeuble résidentiel&#10;&#10;Description générée automatiquement">
            <a:extLst>
              <a:ext uri="{FF2B5EF4-FFF2-40B4-BE49-F238E27FC236}">
                <a16:creationId xmlns:a16="http://schemas.microsoft.com/office/drawing/2014/main" id="{C5E51BDC-AE1B-C178-B982-320F650ABD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781878"/>
            <a:ext cx="9144000" cy="557447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22B2A4F-346D-936B-9977-9FAA45C7A44F}"/>
              </a:ext>
            </a:extLst>
          </p:cNvPr>
          <p:cNvSpPr txBox="1"/>
          <p:nvPr/>
        </p:nvSpPr>
        <p:spPr>
          <a:xfrm>
            <a:off x="424069" y="-203007"/>
            <a:ext cx="1176793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Castres est surtout connue dans l'histoire politique française comme la ville natale du leader socialiste Jean Jaurès </a:t>
            </a:r>
          </a:p>
        </p:txBody>
      </p:sp>
    </p:spTree>
    <p:extLst>
      <p:ext uri="{BB962C8B-B14F-4D97-AF65-F5344CB8AC3E}">
        <p14:creationId xmlns:p14="http://schemas.microsoft.com/office/powerpoint/2010/main" val="1994774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3BF14AF-B6D1-1AE7-9439-7448E1966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A7A9D-099D-460F-9197-63BAA23E3AD5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CA5CD4-E88F-06DA-8781-0E550C436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1300D30-234E-CED8-154E-2DC354948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12</a:t>
            </a:fld>
            <a:endParaRPr lang="fr-FR"/>
          </a:p>
        </p:txBody>
      </p:sp>
      <p:pic>
        <p:nvPicPr>
          <p:cNvPr id="6" name="Image 5" descr="Une image contenant bâtiment, extérieur, ciel, herbe&#10;&#10;Description générée automatiquement">
            <a:extLst>
              <a:ext uri="{FF2B5EF4-FFF2-40B4-BE49-F238E27FC236}">
                <a16:creationId xmlns:a16="http://schemas.microsoft.com/office/drawing/2014/main" id="{10CE5E97-3799-6711-00F0-96D8E62506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490" y="569843"/>
            <a:ext cx="10291020" cy="5786508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18417E2-DEA0-0849-11DE-094F812A414D}"/>
              </a:ext>
            </a:extLst>
          </p:cNvPr>
          <p:cNvSpPr txBox="1"/>
          <p:nvPr/>
        </p:nvSpPr>
        <p:spPr>
          <a:xfrm>
            <a:off x="5088834" y="-175459"/>
            <a:ext cx="401209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Palais de la </a:t>
            </a:r>
            <a:r>
              <a:rPr lang="fr-FR" sz="2000" b="1" i="1" dirty="0" err="1">
                <a:solidFill>
                  <a:srgbClr val="FFFF00"/>
                </a:solidFill>
              </a:rPr>
              <a:t>Berbie</a:t>
            </a:r>
            <a:r>
              <a:rPr lang="fr-FR" sz="2000" b="1" i="1" dirty="0">
                <a:solidFill>
                  <a:srgbClr val="FFFF00"/>
                </a:solidFill>
              </a:rPr>
              <a:t> Albi</a:t>
            </a:r>
          </a:p>
        </p:txBody>
      </p:sp>
    </p:spTree>
    <p:extLst>
      <p:ext uri="{BB962C8B-B14F-4D97-AF65-F5344CB8AC3E}">
        <p14:creationId xmlns:p14="http://schemas.microsoft.com/office/powerpoint/2010/main" val="3219161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CA4CD7E-7FC4-73A6-BB03-A7205C050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47032-AAFF-43A6-AEA5-E5A3EB805B8D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95A344A-11EF-9812-FF6B-34862F65C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6905988-6F9A-8E1F-D160-CE5F0F71D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13</a:t>
            </a:fld>
            <a:endParaRPr lang="fr-FR"/>
          </a:p>
        </p:txBody>
      </p:sp>
      <p:pic>
        <p:nvPicPr>
          <p:cNvPr id="6" name="Image 5" descr="Une image contenant ciel, bâtiment, extérieur, vieux&#10;&#10;Description générée automatiquement">
            <a:extLst>
              <a:ext uri="{FF2B5EF4-FFF2-40B4-BE49-F238E27FC236}">
                <a16:creationId xmlns:a16="http://schemas.microsoft.com/office/drawing/2014/main" id="{F6200C63-6778-A6B4-45B1-BB3E7C5CCB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4487" y="384313"/>
            <a:ext cx="7346973" cy="5777948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4EBBCD7-8B49-790F-81A5-EF7E851B58E8}"/>
              </a:ext>
            </a:extLst>
          </p:cNvPr>
          <p:cNvSpPr txBox="1"/>
          <p:nvPr/>
        </p:nvSpPr>
        <p:spPr>
          <a:xfrm>
            <a:off x="9356035" y="4108174"/>
            <a:ext cx="298173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Cathédrale d'Albi</a:t>
            </a:r>
          </a:p>
        </p:txBody>
      </p:sp>
    </p:spTree>
    <p:extLst>
      <p:ext uri="{BB962C8B-B14F-4D97-AF65-F5344CB8AC3E}">
        <p14:creationId xmlns:p14="http://schemas.microsoft.com/office/powerpoint/2010/main" val="1937506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653F01E-6CC8-59AE-FB32-A421CFDE0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C0FA-F76A-4619-8E50-E8893195B8ED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1C102E3-CAF6-339E-C94A-B98195D2B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B1089BA-E5A3-63C3-B079-C2A266F64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14</a:t>
            </a:fld>
            <a:endParaRPr lang="fr-FR"/>
          </a:p>
        </p:txBody>
      </p:sp>
      <p:pic>
        <p:nvPicPr>
          <p:cNvPr id="6" name="Image 5" descr="Une image contenant bâtiment, extérieur, ciel, église&#10;&#10;Description générée automatiquement">
            <a:extLst>
              <a:ext uri="{FF2B5EF4-FFF2-40B4-BE49-F238E27FC236}">
                <a16:creationId xmlns:a16="http://schemas.microsoft.com/office/drawing/2014/main" id="{14D99BC2-C120-A0C0-F40B-ACBD673D9F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0151" y="573206"/>
            <a:ext cx="10351698" cy="5783144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FF756F4-D298-5F2A-91E2-17DD441714B6}"/>
              </a:ext>
            </a:extLst>
          </p:cNvPr>
          <p:cNvSpPr txBox="1"/>
          <p:nvPr/>
        </p:nvSpPr>
        <p:spPr>
          <a:xfrm>
            <a:off x="4359965" y="-130473"/>
            <a:ext cx="442622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Théâtre municipal de Castres</a:t>
            </a:r>
          </a:p>
        </p:txBody>
      </p:sp>
    </p:spTree>
    <p:extLst>
      <p:ext uri="{BB962C8B-B14F-4D97-AF65-F5344CB8AC3E}">
        <p14:creationId xmlns:p14="http://schemas.microsoft.com/office/powerpoint/2010/main" val="3030631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D43569D-612E-6B49-1C69-CDE506596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89CC-1618-46D9-8824-742561B3A075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EA7D32F-3A6F-34F3-E930-EB83CC43D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DD993CC-2887-335A-11EB-1F05F13C6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15</a:t>
            </a:fld>
            <a:endParaRPr lang="fr-FR"/>
          </a:p>
        </p:txBody>
      </p:sp>
      <p:pic>
        <p:nvPicPr>
          <p:cNvPr id="6" name="Image 5" descr="Une image contenant bâtiment, extérieur, passage, rue&#10;&#10;Description générée automatiquement">
            <a:extLst>
              <a:ext uri="{FF2B5EF4-FFF2-40B4-BE49-F238E27FC236}">
                <a16:creationId xmlns:a16="http://schemas.microsoft.com/office/drawing/2014/main" id="{876524D4-A3D3-57EA-15FD-1D7832814C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490330"/>
            <a:ext cx="9144000" cy="586602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668BDC9-80C2-0C5E-44BB-647CE3510DC2}"/>
              </a:ext>
            </a:extLst>
          </p:cNvPr>
          <p:cNvSpPr txBox="1"/>
          <p:nvPr/>
        </p:nvSpPr>
        <p:spPr>
          <a:xfrm>
            <a:off x="4310270" y="-213349"/>
            <a:ext cx="453224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Rue de Castelnau-de-Montmiral</a:t>
            </a:r>
          </a:p>
        </p:txBody>
      </p:sp>
    </p:spTree>
    <p:extLst>
      <p:ext uri="{BB962C8B-B14F-4D97-AF65-F5344CB8AC3E}">
        <p14:creationId xmlns:p14="http://schemas.microsoft.com/office/powerpoint/2010/main" val="2145684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08A3176-66C1-8427-817D-7B1437E1B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CEDB-BD4D-455A-B20F-AE5C26D7E356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C55369D-F17B-3230-728B-FC5AE1060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D64981A-071B-42AD-D0F5-26417E966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16</a:t>
            </a:fld>
            <a:endParaRPr lang="fr-FR"/>
          </a:p>
        </p:txBody>
      </p:sp>
      <p:pic>
        <p:nvPicPr>
          <p:cNvPr id="6" name="Image 5" descr="Une image contenant canyon, vallée, nature&#10;&#10;Description générée automatiquement">
            <a:extLst>
              <a:ext uri="{FF2B5EF4-FFF2-40B4-BE49-F238E27FC236}">
                <a16:creationId xmlns:a16="http://schemas.microsoft.com/office/drawing/2014/main" id="{BCCFFAAF-8BE8-5ABF-760A-1C7C56ADC2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879" y="516835"/>
            <a:ext cx="10718242" cy="5839516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72171DE-BDB4-4900-0DA8-579F01565F9A}"/>
              </a:ext>
            </a:extLst>
          </p:cNvPr>
          <p:cNvSpPr txBox="1"/>
          <p:nvPr/>
        </p:nvSpPr>
        <p:spPr>
          <a:xfrm>
            <a:off x="4890052" y="-202029"/>
            <a:ext cx="348532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Vue de Cordes sur Ciel</a:t>
            </a:r>
          </a:p>
        </p:txBody>
      </p:sp>
    </p:spTree>
    <p:extLst>
      <p:ext uri="{BB962C8B-B14F-4D97-AF65-F5344CB8AC3E}">
        <p14:creationId xmlns:p14="http://schemas.microsoft.com/office/powerpoint/2010/main" val="2487147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2642885-1FCC-A439-0023-AA544CC6FA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C57DD-CDE0-4DD5-B8F9-50782EEDCDDD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1E36497-802C-1ABD-E224-68F3B4B7F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DF93BF7-B905-6DB1-1019-7597403FD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17</a:t>
            </a:fld>
            <a:endParaRPr lang="fr-FR"/>
          </a:p>
        </p:txBody>
      </p:sp>
      <p:pic>
        <p:nvPicPr>
          <p:cNvPr id="6" name="Image 5" descr="Une image contenant bâtiment, arbre, extérieur, maison&#10;&#10;Description générée automatiquement">
            <a:extLst>
              <a:ext uri="{FF2B5EF4-FFF2-40B4-BE49-F238E27FC236}">
                <a16:creationId xmlns:a16="http://schemas.microsoft.com/office/drawing/2014/main" id="{1802829F-E37F-9544-5F00-E61ADEA66B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515" y="504967"/>
            <a:ext cx="10278970" cy="585138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C4C02DD-2BC1-6056-87C0-3817653F3BDA}"/>
              </a:ext>
            </a:extLst>
          </p:cNvPr>
          <p:cNvSpPr txBox="1"/>
          <p:nvPr/>
        </p:nvSpPr>
        <p:spPr>
          <a:xfrm>
            <a:off x="5485262" y="-206237"/>
            <a:ext cx="49814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Rue de Penne</a:t>
            </a:r>
          </a:p>
        </p:txBody>
      </p:sp>
    </p:spTree>
    <p:extLst>
      <p:ext uri="{BB962C8B-B14F-4D97-AF65-F5344CB8AC3E}">
        <p14:creationId xmlns:p14="http://schemas.microsoft.com/office/powerpoint/2010/main" val="1437971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3122126-6CB7-A739-DDEB-888DF5A76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3F035-CCEF-4A2A-B3FF-E1E939F8A3B2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F5278C0-060F-7E68-75FF-B74D5D1E6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364CCFC-4CDF-1D63-896E-B002CF0F1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18</a:t>
            </a:fld>
            <a:endParaRPr lang="fr-FR"/>
          </a:p>
        </p:txBody>
      </p:sp>
      <p:pic>
        <p:nvPicPr>
          <p:cNvPr id="6" name="Image 5" descr="Une image contenant bâtiment, ciel, extérieur, brique&#10;&#10;Description générée automatiquement">
            <a:extLst>
              <a:ext uri="{FF2B5EF4-FFF2-40B4-BE49-F238E27FC236}">
                <a16:creationId xmlns:a16="http://schemas.microsoft.com/office/drawing/2014/main" id="{E4A887AB-5044-F831-F2AE-339075078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092" y="504966"/>
            <a:ext cx="10295815" cy="5745709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0B04134-3A86-1A40-1500-25338ECC281D}"/>
              </a:ext>
            </a:extLst>
          </p:cNvPr>
          <p:cNvSpPr txBox="1"/>
          <p:nvPr/>
        </p:nvSpPr>
        <p:spPr>
          <a:xfrm>
            <a:off x="2688609" y="82797"/>
            <a:ext cx="70968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 Musée Toulouse Lautrec est situé dans le Palais de la </a:t>
            </a:r>
            <a:r>
              <a:rPr lang="fr-FR" sz="2000" b="1" i="1" dirty="0" err="1">
                <a:solidFill>
                  <a:srgbClr val="FFFF00"/>
                </a:solidFill>
              </a:rPr>
              <a:t>Berbie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651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FAF9EF3-5D39-29F4-FB76-D9ABD8576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7A261-A5E0-4827-9BEF-A55837E5A6E6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7A9EED0-A178-D5F1-B229-A4C2FE75E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1C7AB1-C6B3-F0DE-B029-2326CD783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19</a:t>
            </a:fld>
            <a:endParaRPr lang="fr-FR"/>
          </a:p>
        </p:txBody>
      </p:sp>
      <p:pic>
        <p:nvPicPr>
          <p:cNvPr id="6" name="Image 5" descr="Une image contenant extérieur, ciel, herbe, nature&#10;&#10;Description générée automatiquement">
            <a:extLst>
              <a:ext uri="{FF2B5EF4-FFF2-40B4-BE49-F238E27FC236}">
                <a16:creationId xmlns:a16="http://schemas.microsoft.com/office/drawing/2014/main" id="{338BC0A1-3EC5-7952-34C8-8BD2A2F7C0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4701" y="559558"/>
            <a:ext cx="10282598" cy="579679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BF89940-2515-606C-1D38-665738C925A5}"/>
              </a:ext>
            </a:extLst>
          </p:cNvPr>
          <p:cNvSpPr txBox="1"/>
          <p:nvPr/>
        </p:nvSpPr>
        <p:spPr>
          <a:xfrm>
            <a:off x="1965278" y="136525"/>
            <a:ext cx="90894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La ville de Mazamet est intéressante à visiter et tout autour c’est la nature </a:t>
            </a:r>
          </a:p>
        </p:txBody>
      </p:sp>
    </p:spTree>
    <p:extLst>
      <p:ext uri="{BB962C8B-B14F-4D97-AF65-F5344CB8AC3E}">
        <p14:creationId xmlns:p14="http://schemas.microsoft.com/office/powerpoint/2010/main" val="2056803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01B87AA-8E92-7504-69DC-5D1E4F032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E74C0-39C4-4FEA-B7F8-B36F2682EECF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07C8051-B023-9852-6466-128CE5D7B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60666A9-75B3-8D4A-4C24-D81793CF6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20</a:t>
            </a:fld>
            <a:endParaRPr lang="fr-FR"/>
          </a:p>
        </p:txBody>
      </p:sp>
      <p:pic>
        <p:nvPicPr>
          <p:cNvPr id="6" name="Image 5" descr="Une image contenant ciel, nature, extérieur, montagne&#10;&#10;Description générée automatiquement">
            <a:extLst>
              <a:ext uri="{FF2B5EF4-FFF2-40B4-BE49-F238E27FC236}">
                <a16:creationId xmlns:a16="http://schemas.microsoft.com/office/drawing/2014/main" id="{7DABA08D-1DE0-6FD1-DBC9-F5A6A74AE4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400" y="627797"/>
            <a:ext cx="11125200" cy="5763478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1DF39BC-C12A-189C-7571-2E393F72E6BE}"/>
              </a:ext>
            </a:extLst>
          </p:cNvPr>
          <p:cNvSpPr txBox="1"/>
          <p:nvPr/>
        </p:nvSpPr>
        <p:spPr>
          <a:xfrm>
            <a:off x="3581400" y="227687"/>
            <a:ext cx="64008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d’Ambialet, l’isthme le plus étroit d’Europe</a:t>
            </a:r>
          </a:p>
        </p:txBody>
      </p:sp>
    </p:spTree>
    <p:extLst>
      <p:ext uri="{BB962C8B-B14F-4D97-AF65-F5344CB8AC3E}">
        <p14:creationId xmlns:p14="http://schemas.microsoft.com/office/powerpoint/2010/main" val="1059089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BDAFF17-B11C-7E80-CAC0-911DFCA6B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0085F-6731-43D5-86F5-59747DAEA25B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F862BFC-B563-4AB2-6592-C3CB6462D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5A89497-4FF0-6DF4-21B6-566DD2EB9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21</a:t>
            </a:fld>
            <a:endParaRPr lang="fr-FR"/>
          </a:p>
        </p:txBody>
      </p:sp>
      <p:pic>
        <p:nvPicPr>
          <p:cNvPr id="6" name="Image 5" descr="Une image contenant extérieur, montagne&#10;&#10;Description générée automatiquement">
            <a:extLst>
              <a:ext uri="{FF2B5EF4-FFF2-40B4-BE49-F238E27FC236}">
                <a16:creationId xmlns:a16="http://schemas.microsoft.com/office/drawing/2014/main" id="{BB978687-A849-5458-4C0E-1CAAD73156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4701" y="844411"/>
            <a:ext cx="10282598" cy="545796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0669F3B-4E4C-6721-6D67-750A50C5AE70}"/>
              </a:ext>
            </a:extLst>
          </p:cNvPr>
          <p:cNvSpPr txBox="1"/>
          <p:nvPr/>
        </p:nvSpPr>
        <p:spPr>
          <a:xfrm>
            <a:off x="838200" y="136525"/>
            <a:ext cx="111285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Il n’y a pas de saison, pour prendre d’assaut le Château Perché de Penne, en hiver la lumière le rend mystique </a:t>
            </a:r>
          </a:p>
        </p:txBody>
      </p:sp>
    </p:spTree>
    <p:extLst>
      <p:ext uri="{BB962C8B-B14F-4D97-AF65-F5344CB8AC3E}">
        <p14:creationId xmlns:p14="http://schemas.microsoft.com/office/powerpoint/2010/main" val="2334738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3358FB5-8BD9-5E2F-F699-338F104FA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F44DB-19D7-44F6-B71F-686A6F76AB98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3ECB330-AC24-E6AA-07F7-EB86AA568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B7F1755-E502-465F-D251-06EB2E483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22</a:t>
            </a:fld>
            <a:endParaRPr lang="fr-FR"/>
          </a:p>
        </p:txBody>
      </p:sp>
      <p:pic>
        <p:nvPicPr>
          <p:cNvPr id="6" name="Image 5" descr="Une image contenant bâtiment, extérieur, passage, scène&#10;&#10;Description générée automatiquement">
            <a:extLst>
              <a:ext uri="{FF2B5EF4-FFF2-40B4-BE49-F238E27FC236}">
                <a16:creationId xmlns:a16="http://schemas.microsoft.com/office/drawing/2014/main" id="{0E5F40EF-4043-DA73-CBD3-D4653CAA1B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4701" y="510209"/>
            <a:ext cx="10282598" cy="5846141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95399CB-F630-E0E6-D743-D95129B24C1C}"/>
              </a:ext>
            </a:extLst>
          </p:cNvPr>
          <p:cNvSpPr txBox="1"/>
          <p:nvPr/>
        </p:nvSpPr>
        <p:spPr>
          <a:xfrm>
            <a:off x="2955235" y="101540"/>
            <a:ext cx="6559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Indémodable Cordes-sur-Ciel, aussi belle l’été que l’hiver</a:t>
            </a:r>
          </a:p>
        </p:txBody>
      </p:sp>
    </p:spTree>
    <p:extLst>
      <p:ext uri="{BB962C8B-B14F-4D97-AF65-F5344CB8AC3E}">
        <p14:creationId xmlns:p14="http://schemas.microsoft.com/office/powerpoint/2010/main" val="1222640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1CC7080-FBA4-BA2F-7F6D-8E9544A8E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74D2A-FAF8-4DE5-9D8F-1FCDFF93648D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946C8CB-77BE-44AD-93E8-7FAF0A1F7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B55C9BB-7111-8EBE-106D-32335EE24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23</a:t>
            </a:fld>
            <a:endParaRPr lang="fr-FR"/>
          </a:p>
        </p:txBody>
      </p:sp>
      <p:pic>
        <p:nvPicPr>
          <p:cNvPr id="6" name="Image 5" descr="Une image contenant nature, extérieur, montagne, vallée&#10;&#10;Description générée automatiquement">
            <a:extLst>
              <a:ext uri="{FF2B5EF4-FFF2-40B4-BE49-F238E27FC236}">
                <a16:creationId xmlns:a16="http://schemas.microsoft.com/office/drawing/2014/main" id="{39916410-3B3F-7123-63D9-6ED79BEDE1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250" y="543339"/>
            <a:ext cx="8953500" cy="586698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602AC51-74FA-5F02-E0FF-889A6BCF6812}"/>
              </a:ext>
            </a:extLst>
          </p:cNvPr>
          <p:cNvSpPr txBox="1"/>
          <p:nvPr/>
        </p:nvSpPr>
        <p:spPr>
          <a:xfrm>
            <a:off x="4609271" y="143229"/>
            <a:ext cx="5963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GORGES DU TARN CAUSSES</a:t>
            </a:r>
          </a:p>
        </p:txBody>
      </p:sp>
    </p:spTree>
    <p:extLst>
      <p:ext uri="{BB962C8B-B14F-4D97-AF65-F5344CB8AC3E}">
        <p14:creationId xmlns:p14="http://schemas.microsoft.com/office/powerpoint/2010/main" val="182917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E909FD4-34A4-CFE8-A031-4B25EC3534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DE4A-104D-45DB-AD47-30177DC6A440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F197C11-4CA4-FBD7-9C96-47BC101F9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48C8493-5058-23D9-EFDB-D0A42AC89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24</a:t>
            </a:fld>
            <a:endParaRPr lang="fr-FR"/>
          </a:p>
        </p:txBody>
      </p:sp>
      <p:pic>
        <p:nvPicPr>
          <p:cNvPr id="6" name="Image 5" descr="Une image contenant nature, montagne, extérieur, eau&#10;&#10;Description générée automatiquement">
            <a:extLst>
              <a:ext uri="{FF2B5EF4-FFF2-40B4-BE49-F238E27FC236}">
                <a16:creationId xmlns:a16="http://schemas.microsoft.com/office/drawing/2014/main" id="{E5D824D3-494B-5005-145B-861EF15207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7409" y="543339"/>
            <a:ext cx="10243930" cy="5698435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2307AB9-8811-82BE-6E33-723CBB666F65}"/>
              </a:ext>
            </a:extLst>
          </p:cNvPr>
          <p:cNvSpPr txBox="1"/>
          <p:nvPr/>
        </p:nvSpPr>
        <p:spPr>
          <a:xfrm>
            <a:off x="5529470" y="86355"/>
            <a:ext cx="502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 Tarn </a:t>
            </a:r>
          </a:p>
        </p:txBody>
      </p:sp>
    </p:spTree>
    <p:extLst>
      <p:ext uri="{BB962C8B-B14F-4D97-AF65-F5344CB8AC3E}">
        <p14:creationId xmlns:p14="http://schemas.microsoft.com/office/powerpoint/2010/main" val="1393391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20841DE-13DC-1F01-27FD-45E305E3A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4CE5F-CA83-48C7-BD11-6F62B1F55DE9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0C6C16B-A845-3CB9-E5D5-46C627808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CBA3C1E-D7EB-7D58-5FCB-81F1271CD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25</a:t>
            </a:fld>
            <a:endParaRPr lang="fr-FR"/>
          </a:p>
        </p:txBody>
      </p:sp>
      <p:pic>
        <p:nvPicPr>
          <p:cNvPr id="6" name="Image 5" descr="Une image contenant roche, extérieur, montagne, pierre&#10;&#10;Description générée automatiquement">
            <a:extLst>
              <a:ext uri="{FF2B5EF4-FFF2-40B4-BE49-F238E27FC236}">
                <a16:creationId xmlns:a16="http://schemas.microsoft.com/office/drawing/2014/main" id="{85749CE3-84BF-FDF4-1317-4286BB25DE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0017" y="540026"/>
            <a:ext cx="8931966" cy="5777948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C6738FA-4B24-598C-5024-A719B1FA31F1}"/>
              </a:ext>
            </a:extLst>
          </p:cNvPr>
          <p:cNvSpPr txBox="1"/>
          <p:nvPr/>
        </p:nvSpPr>
        <p:spPr>
          <a:xfrm>
            <a:off x="4595192" y="117523"/>
            <a:ext cx="510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Paysages  Gorges du Tarn </a:t>
            </a:r>
          </a:p>
        </p:txBody>
      </p:sp>
    </p:spTree>
    <p:extLst>
      <p:ext uri="{BB962C8B-B14F-4D97-AF65-F5344CB8AC3E}">
        <p14:creationId xmlns:p14="http://schemas.microsoft.com/office/powerpoint/2010/main" val="2132894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13CE7DE-C145-304C-4C0B-3AA09639D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C2D7-1ACB-44EE-8BF9-FC782B19CE18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32CCAF3-1C26-F5DE-EE3E-02F3DA3C5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B2BBD74-9F7D-5DFF-7388-A99FF0E39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26</a:t>
            </a:fld>
            <a:endParaRPr lang="fr-FR"/>
          </a:p>
        </p:txBody>
      </p:sp>
      <p:pic>
        <p:nvPicPr>
          <p:cNvPr id="6" name="Image 5" descr="Une image contenant montagne, extérieur, nature, vallée&#10;&#10;Description générée automatiquement">
            <a:extLst>
              <a:ext uri="{FF2B5EF4-FFF2-40B4-BE49-F238E27FC236}">
                <a16:creationId xmlns:a16="http://schemas.microsoft.com/office/drawing/2014/main" id="{92F264A5-E037-B14F-A7A3-349F3984AB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2446" y="318052"/>
            <a:ext cx="6670954" cy="6038298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C0C8CB5-70D9-5F5D-0E3B-D4873A00A3F1}"/>
              </a:ext>
            </a:extLst>
          </p:cNvPr>
          <p:cNvSpPr txBox="1"/>
          <p:nvPr/>
        </p:nvSpPr>
        <p:spPr>
          <a:xfrm>
            <a:off x="8295861" y="3564835"/>
            <a:ext cx="3432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Paysages  Gorges du Tarn </a:t>
            </a:r>
          </a:p>
        </p:txBody>
      </p:sp>
    </p:spTree>
    <p:extLst>
      <p:ext uri="{BB962C8B-B14F-4D97-AF65-F5344CB8AC3E}">
        <p14:creationId xmlns:p14="http://schemas.microsoft.com/office/powerpoint/2010/main" val="2036447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A20CED9-59F3-9E6C-93A2-31ED92B17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11A8-546D-401E-B098-A3CD09B64815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72ADDCB-1C4B-22B3-8FF7-6874A9AEC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D9E01AA-6E66-9DF1-B6DE-9D8694F60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27</a:t>
            </a:fld>
            <a:endParaRPr lang="fr-FR"/>
          </a:p>
        </p:txBody>
      </p:sp>
      <p:pic>
        <p:nvPicPr>
          <p:cNvPr id="6" name="Image 5" descr="Une image contenant arbre, extérieur, rivière, voyageant&#10;&#10;Description générée automatiquement">
            <a:extLst>
              <a:ext uri="{FF2B5EF4-FFF2-40B4-BE49-F238E27FC236}">
                <a16:creationId xmlns:a16="http://schemas.microsoft.com/office/drawing/2014/main" id="{9BB38F0C-993A-D3F4-325B-5F18196B1C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930" y="437321"/>
            <a:ext cx="9183756" cy="576469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BBD786E-0511-267C-CD16-CFF91058B124}"/>
              </a:ext>
            </a:extLst>
          </p:cNvPr>
          <p:cNvSpPr txBox="1"/>
          <p:nvPr/>
        </p:nvSpPr>
        <p:spPr>
          <a:xfrm>
            <a:off x="10402957" y="3776870"/>
            <a:ext cx="17890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baignade dans les Gorges du Tarn</a:t>
            </a:r>
          </a:p>
        </p:txBody>
      </p:sp>
    </p:spTree>
    <p:extLst>
      <p:ext uri="{BB962C8B-B14F-4D97-AF65-F5344CB8AC3E}">
        <p14:creationId xmlns:p14="http://schemas.microsoft.com/office/powerpoint/2010/main" val="521555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DD7F128-27C0-9E94-194E-56EA91959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48824-1381-4327-9F83-08A73D451791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1D0AE96-D39D-9A2D-FEA6-912467334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3C1A554-F4BB-DBA3-D1D2-1DD414ED3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28</a:t>
            </a:fld>
            <a:endParaRPr lang="fr-FR"/>
          </a:p>
        </p:txBody>
      </p:sp>
      <p:pic>
        <p:nvPicPr>
          <p:cNvPr id="6" name="Image 5" descr="Une image contenant arbre, extérieur, eau, herbe&#10;&#10;Description générée automatiquement">
            <a:extLst>
              <a:ext uri="{FF2B5EF4-FFF2-40B4-BE49-F238E27FC236}">
                <a16:creationId xmlns:a16="http://schemas.microsoft.com/office/drawing/2014/main" id="{6B99FB38-06DB-84CA-DACA-E3D2F4BF43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7739" y="687663"/>
            <a:ext cx="9276521" cy="5668687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D3C848C-14DA-51D1-E043-0789D6D93D42}"/>
              </a:ext>
            </a:extLst>
          </p:cNvPr>
          <p:cNvSpPr txBox="1"/>
          <p:nvPr/>
        </p:nvSpPr>
        <p:spPr>
          <a:xfrm>
            <a:off x="4038600" y="136525"/>
            <a:ext cx="54300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baignade dans les Gorges du Tarn</a:t>
            </a:r>
          </a:p>
        </p:txBody>
      </p:sp>
    </p:spTree>
    <p:extLst>
      <p:ext uri="{BB962C8B-B14F-4D97-AF65-F5344CB8AC3E}">
        <p14:creationId xmlns:p14="http://schemas.microsoft.com/office/powerpoint/2010/main" val="3967903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6C85AF4-8DD8-83CE-4ECC-85C24600B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E723-E9E3-4A41-945F-788A2367C09B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9A79160-5907-C812-51AC-3988DCAC0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B48FFC3-A96A-32F0-9895-7F01F5067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29</a:t>
            </a:fld>
            <a:endParaRPr lang="fr-FR"/>
          </a:p>
        </p:txBody>
      </p:sp>
      <p:pic>
        <p:nvPicPr>
          <p:cNvPr id="8" name="Image 7" descr="Une image contenant bâtiment, extérieur, pierre, voûte&#10;&#10;Description générée automatiquement">
            <a:extLst>
              <a:ext uri="{FF2B5EF4-FFF2-40B4-BE49-F238E27FC236}">
                <a16:creationId xmlns:a16="http://schemas.microsoft.com/office/drawing/2014/main" id="{213970CD-8175-6ADE-6D10-5BBAD35F3A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7469" y="463826"/>
            <a:ext cx="8559800" cy="589252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D0D714BC-221F-8A61-44B7-0A96C92CB647}"/>
              </a:ext>
            </a:extLst>
          </p:cNvPr>
          <p:cNvSpPr txBox="1"/>
          <p:nvPr/>
        </p:nvSpPr>
        <p:spPr>
          <a:xfrm>
            <a:off x="9621078" y="4412974"/>
            <a:ext cx="247815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Une plage de galet devant la principale cascade de Saint-</a:t>
            </a:r>
            <a:r>
              <a:rPr lang="fr-FR" sz="2000" b="1" i="1" dirty="0" err="1">
                <a:solidFill>
                  <a:schemeClr val="bg1"/>
                </a:solidFill>
              </a:rPr>
              <a:t>Chély</a:t>
            </a:r>
            <a:r>
              <a:rPr lang="fr-FR" sz="2000" b="1" i="1" dirty="0">
                <a:solidFill>
                  <a:schemeClr val="bg1"/>
                </a:solidFill>
              </a:rPr>
              <a:t>-Du-Tarn</a:t>
            </a:r>
          </a:p>
        </p:txBody>
      </p:sp>
    </p:spTree>
    <p:extLst>
      <p:ext uri="{BB962C8B-B14F-4D97-AF65-F5344CB8AC3E}">
        <p14:creationId xmlns:p14="http://schemas.microsoft.com/office/powerpoint/2010/main" val="3947263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CD97D23-90DC-4D08-AFCE-14F0F1748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A0D6-B8C2-4E00-B0D5-F122CD2F27F8}" type="datetime1">
              <a:rPr lang="fr-FR" smtClean="0"/>
              <a:t>31/10/2022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A9C14B1-BF8D-A302-E5CA-ED633A970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3733BC1-FB69-CF6A-E611-21C689B77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8E52-C788-4A23-A558-506F1CDC772C}" type="slidenum">
              <a:rPr lang="fr-FR" smtClean="0"/>
              <a:t>30</a:t>
            </a:fld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F88348F-E70F-0C2F-39ED-B6281E4C8E5D}"/>
              </a:ext>
            </a:extLst>
          </p:cNvPr>
          <p:cNvSpPr txBox="1"/>
          <p:nvPr/>
        </p:nvSpPr>
        <p:spPr>
          <a:xfrm>
            <a:off x="3899452" y="2532935"/>
            <a:ext cx="6082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Lorient Vous A Présenter Le Tarn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F801ED4-AC61-740F-254A-9E223F92B31C}"/>
              </a:ext>
            </a:extLst>
          </p:cNvPr>
          <p:cNvSpPr txBox="1"/>
          <p:nvPr/>
        </p:nvSpPr>
        <p:spPr>
          <a:xfrm>
            <a:off x="4237383" y="3198167"/>
            <a:ext cx="43732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4A0C4B7-CDED-55E7-B56A-562CA360AE20}"/>
              </a:ext>
            </a:extLst>
          </p:cNvPr>
          <p:cNvSpPr txBox="1"/>
          <p:nvPr/>
        </p:nvSpPr>
        <p:spPr>
          <a:xfrm>
            <a:off x="5519531" y="3632566"/>
            <a:ext cx="3008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Lorient</a:t>
            </a:r>
          </a:p>
        </p:txBody>
      </p:sp>
    </p:spTree>
    <p:extLst>
      <p:ext uri="{BB962C8B-B14F-4D97-AF65-F5344CB8AC3E}">
        <p14:creationId xmlns:p14="http://schemas.microsoft.com/office/powerpoint/2010/main" val="71988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398</Words>
  <Application>Microsoft Office PowerPoint</Application>
  <PresentationFormat>Grand écran</PresentationFormat>
  <Paragraphs>136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2022-10-31T06:27:18Z</dcterms:created>
  <dcterms:modified xsi:type="dcterms:W3CDTF">2022-10-31T12:44:20Z</dcterms:modified>
</cp:coreProperties>
</file>