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7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0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8878F-9A4B-4C39-B7A9-178981C9CE92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ED69B-4699-4918-BD2C-FC278BF88F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908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8878F-9A4B-4C39-B7A9-178981C9CE92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ED69B-4699-4918-BD2C-FC278BF88F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0754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8878F-9A4B-4C39-B7A9-178981C9CE92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ED69B-4699-4918-BD2C-FC278BF88F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3424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8878F-9A4B-4C39-B7A9-178981C9CE92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ED69B-4699-4918-BD2C-FC278BF88F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335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8878F-9A4B-4C39-B7A9-178981C9CE92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ED69B-4699-4918-BD2C-FC278BF88F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85997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8878F-9A4B-4C39-B7A9-178981C9CE92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ED69B-4699-4918-BD2C-FC278BF88F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6319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8878F-9A4B-4C39-B7A9-178981C9CE92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ED69B-4699-4918-BD2C-FC278BF88F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27990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8878F-9A4B-4C39-B7A9-178981C9CE92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ED69B-4699-4918-BD2C-FC278BF88F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638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8878F-9A4B-4C39-B7A9-178981C9CE92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ED69B-4699-4918-BD2C-FC278BF88F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4379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8878F-9A4B-4C39-B7A9-178981C9CE92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ED69B-4699-4918-BD2C-FC278BF88F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2238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8878F-9A4B-4C39-B7A9-178981C9CE92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ED69B-4699-4918-BD2C-FC278BF88F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257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C8878F-9A4B-4C39-B7A9-178981C9CE92}" type="datetimeFigureOut">
              <a:rPr lang="fr-FR" smtClean="0"/>
              <a:t>01/11/2022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ED69B-4699-4918-BD2C-FC278BF88F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10466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98810A8-D479-AC99-FCE3-CC4022960B16}"/>
              </a:ext>
            </a:extLst>
          </p:cNvPr>
          <p:cNvSpPr/>
          <p:nvPr/>
        </p:nvSpPr>
        <p:spPr>
          <a:xfrm>
            <a:off x="4233150" y="2967335"/>
            <a:ext cx="37257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CLARABELLE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9021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  <p:sndAc>
          <p:stSnd loop="1">
            <p:snd r:embed="rId2" name="dans-les-rues-dantibes-claude-luter-the-new-ragtime-band.wav"/>
          </p:stSnd>
        </p:sndAc>
      </p:transition>
    </mc:Choice>
    <mc:Fallback>
      <p:transition spd="slow" advClick="0" advTm="7000">
        <p:fade/>
        <p:sndAc>
          <p:stSnd loop="1">
            <p:snd r:embed="rId2" name="dans-les-rues-dantibes-claude-luter-the-new-ragtime-ban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98254CB-AD55-875D-1D9A-64B20FBA12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009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831024F-E7B3-FEC9-8F54-12FACF5937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5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285AE82-0EE7-5F71-D2CB-0A71B7B1A2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1339"/>
            <a:ext cx="12191999" cy="6869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089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B8AA33A-5980-DE13-8438-D4041FE48D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56"/>
            <a:ext cx="12191999" cy="6858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561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B93EFE-4FC2-95AD-8D28-1890E81965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470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80C6405-BA4D-2025-D9DC-DC0698EA84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238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4390C27-CFBB-DEC7-B115-38539227E8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384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4D17129-8F70-D4D6-65DB-C77641D976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19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8E962AB-E0B7-1774-46F7-09E0D0874F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752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D39A14-7A79-5014-5196-21E6951D94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241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8E251E9-B36E-DDB3-1A86-888ADF525F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178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A914DBB-2C13-EB33-7ABE-2E877524A242}"/>
              </a:ext>
            </a:extLst>
          </p:cNvPr>
          <p:cNvSpPr/>
          <p:nvPr/>
        </p:nvSpPr>
        <p:spPr>
          <a:xfrm>
            <a:off x="4671570" y="2967335"/>
            <a:ext cx="28488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THE  END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7792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</TotalTime>
  <Words>3</Words>
  <Application>Microsoft Office PowerPoint</Application>
  <PresentationFormat>Grand écran</PresentationFormat>
  <Paragraphs>2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1</cp:revision>
  <dcterms:created xsi:type="dcterms:W3CDTF">2022-11-01T09:32:05Z</dcterms:created>
  <dcterms:modified xsi:type="dcterms:W3CDTF">2022-11-01T09:47:03Z</dcterms:modified>
</cp:coreProperties>
</file>