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300" r:id="rId10"/>
    <p:sldId id="301" r:id="rId11"/>
    <p:sldId id="310" r:id="rId12"/>
    <p:sldId id="309" r:id="rId13"/>
    <p:sldId id="308" r:id="rId14"/>
    <p:sldId id="307" r:id="rId15"/>
    <p:sldId id="299" r:id="rId16"/>
    <p:sldId id="298" r:id="rId17"/>
    <p:sldId id="305" r:id="rId18"/>
    <p:sldId id="297" r:id="rId19"/>
    <p:sldId id="294" r:id="rId20"/>
    <p:sldId id="293" r:id="rId21"/>
    <p:sldId id="296" r:id="rId22"/>
    <p:sldId id="303" r:id="rId23"/>
    <p:sldId id="302" r:id="rId24"/>
    <p:sldId id="306" r:id="rId25"/>
    <p:sldId id="304" r:id="rId26"/>
    <p:sldId id="295" r:id="rId27"/>
    <p:sldId id="288" r:id="rId28"/>
    <p:sldId id="287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90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the last mooradge.wav"/>
            </a:hlinkClick>
            <a:extLst>
              <a:ext uri="{FF2B5EF4-FFF2-40B4-BE49-F238E27FC236}">
                <a16:creationId xmlns:a16="http://schemas.microsoft.com/office/drawing/2014/main" id="{39C0DC15-1D92-887B-5D8D-1DA6DC649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76808" y="1484784"/>
            <a:ext cx="576064" cy="48155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E689EBD5-0090-FC29-AD1C-F0F48BDB8B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73BD463D-17A8-409F-5A78-04401D0854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4" y="128648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50CFA602-DAEC-8B32-FD85-2DA08338BD7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2180" y="242088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he last mooradg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the last moorad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CFDCAB8-FF38-9A5C-1DC5-10961C68A991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9534268-7857-AEFB-798B-E165B4CE9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1E1B037-6DCE-3997-D194-CDACE394A5E4}"/>
              </a:ext>
            </a:extLst>
          </p:cNvPr>
          <p:cNvSpPr/>
          <p:nvPr/>
        </p:nvSpPr>
        <p:spPr>
          <a:xfrm>
            <a:off x="6672064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85F05B4-5CA1-D4D3-68B1-7A66ABACEF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EF72EE50-7561-23A8-BFBD-877365633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4416725" cy="168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A688D5-A1BD-E410-AC3A-53DC7AF77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B66AAD-4208-43D3-CCF0-2A3C84453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364F6D-702D-EB72-A43E-AECBE7D5F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09383E-8313-8D53-61F8-6928119A5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46583A-83B8-3A1F-138D-F7FC434E6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3598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299E4F-A160-DE96-06DE-3E4330490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3398"/>
            <a:ext cx="10801200" cy="58779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764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CE1845-3ABF-D304-3041-1A84B8A5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882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08AA8C-9C59-FEB6-9333-476F45D3A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425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D0B5349-F15F-16BB-8F97-E0D773712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298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458404-1E32-ECD8-E92F-37D886408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0230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846D8C-E345-B7DC-4BF4-01699E538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933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DA74A2-FEA3-8C5F-2402-44085C7C7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3429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5300C1-BD29-3968-C99B-477654D0C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857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09663E-F88A-8048-DEE1-0F5BE5337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7706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126E8C-6686-E5B4-A73C-A618CC215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0595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85BEF0-447F-BC19-B78C-78FCE2118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187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3DF9A2-48D6-FE86-CB32-9000A6C4F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5470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CA98AEB-8F15-0715-72A1-4D420CADB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708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894E41-9BA7-6469-F0F9-2000F3FB7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513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37CB74-A4D7-A21B-B4DE-1B16384374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9316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A4CD15-CBD1-421A-838A-A8DE117B7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121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83150E-A7D2-B1D4-35B2-A81D61617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3294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1D5ED0-AF84-6FC1-3E2A-81E4324EB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EE907E-D56E-1F35-0A1F-9D1A3E65C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2FE42F7-0EA0-6873-03DE-D6F964708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11A6A8-87FF-8ED4-DA43-C1425CC4E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90420" y="6440437"/>
            <a:ext cx="7411158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2169A11-1833-4915-623B-3127A28010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5874B3D-0C25-CC35-B64F-000A6ACF99D7}"/>
              </a:ext>
            </a:extLst>
          </p:cNvPr>
          <p:cNvSpPr/>
          <p:nvPr/>
        </p:nvSpPr>
        <p:spPr>
          <a:xfrm>
            <a:off x="4612356" y="4976575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5D3F9DC-F7FE-6D26-0FAC-D28F7B94A3D2}"/>
              </a:ext>
            </a:extLst>
          </p:cNvPr>
          <p:cNvSpPr/>
          <p:nvPr/>
        </p:nvSpPr>
        <p:spPr>
          <a:xfrm>
            <a:off x="685527" y="5014351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029CB463-25FD-846F-F5CE-6D36BE3533D2}"/>
              </a:ext>
            </a:extLst>
          </p:cNvPr>
          <p:cNvSpPr/>
          <p:nvPr/>
        </p:nvSpPr>
        <p:spPr>
          <a:xfrm>
            <a:off x="9657997" y="500336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BDA37004-4E29-CC93-3328-4F543601126F}"/>
              </a:ext>
            </a:extLst>
          </p:cNvPr>
          <p:cNvSpPr/>
          <p:nvPr/>
        </p:nvSpPr>
        <p:spPr>
          <a:xfrm>
            <a:off x="551384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0E707ECC-0C1F-279B-01AD-DD3FE3F8C8A4}"/>
              </a:ext>
            </a:extLst>
          </p:cNvPr>
          <p:cNvSpPr/>
          <p:nvPr/>
        </p:nvSpPr>
        <p:spPr>
          <a:xfrm>
            <a:off x="8184232" y="49410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</TotalTime>
  <Words>78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117</cp:revision>
  <dcterms:created xsi:type="dcterms:W3CDTF">2020-02-21T13:54:42Z</dcterms:created>
  <dcterms:modified xsi:type="dcterms:W3CDTF">2022-10-30T13:33:18Z</dcterms:modified>
</cp:coreProperties>
</file>