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91" r:id="rId9"/>
    <p:sldId id="313" r:id="rId10"/>
    <p:sldId id="312" r:id="rId11"/>
    <p:sldId id="309" r:id="rId12"/>
    <p:sldId id="310" r:id="rId13"/>
    <p:sldId id="307" r:id="rId14"/>
    <p:sldId id="308" r:id="rId15"/>
    <p:sldId id="306" r:id="rId16"/>
    <p:sldId id="305" r:id="rId17"/>
    <p:sldId id="303" r:id="rId18"/>
    <p:sldId id="304" r:id="rId19"/>
    <p:sldId id="302" r:id="rId20"/>
    <p:sldId id="301" r:id="rId21"/>
    <p:sldId id="300" r:id="rId22"/>
    <p:sldId id="299" r:id="rId23"/>
    <p:sldId id="293" r:id="rId24"/>
    <p:sldId id="297" r:id="rId25"/>
    <p:sldId id="298" r:id="rId26"/>
    <p:sldId id="296" r:id="rId27"/>
    <p:sldId id="295" r:id="rId28"/>
    <p:sldId id="294" r:id="rId29"/>
    <p:sldId id="292" r:id="rId30"/>
    <p:sldId id="285" r:id="rId31"/>
    <p:sldId id="288" r:id="rId32"/>
    <p:sldId id="287" r:id="rId33"/>
    <p:sldId id="289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Emblem_of_Bahrain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3C7C87D-323B-ABB4-21EF-ACD658776037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Bahrajn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Kingdom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Bahrain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4D2785A5-B174-4480-9223-8CF7A53B7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6">
            <a:extLst>
              <a:ext uri="{FF2B5EF4-FFF2-40B4-BE49-F238E27FC236}">
                <a16:creationId xmlns:a16="http://schemas.microsoft.com/office/drawing/2014/main" id="{92CB70BF-BC3C-4E16-B612-DFF9A01164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75720" y="980728"/>
            <a:ext cx="2952750" cy="1081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7">
            <a:extLst>
              <a:ext uri="{FF2B5EF4-FFF2-40B4-BE49-F238E27FC236}">
                <a16:creationId xmlns:a16="http://schemas.microsoft.com/office/drawing/2014/main" id="{46EB32F1-3228-490C-BB38-EC1F53AD5A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16263" y="2276872"/>
            <a:ext cx="1871663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Iran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Ir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4A826D7C-28F8-452D-8180-FC44A02FC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74E3CC5-9B49-4C47-B6BF-460D0F1D9C31}"/>
              </a:ext>
            </a:extLst>
          </p:cNvPr>
          <p:cNvSpPr/>
          <p:nvPr/>
        </p:nvSpPr>
        <p:spPr>
          <a:xfrm>
            <a:off x="6888088" y="2216959"/>
            <a:ext cx="4608512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Bahrajn</a:t>
            </a:r>
            <a:endParaRPr lang="es-ES" sz="6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047E3F0-58AC-4D8B-BC84-D1A869B6E114}"/>
              </a:ext>
            </a:extLst>
          </p:cNvPr>
          <p:cNvSpPr/>
          <p:nvPr/>
        </p:nvSpPr>
        <p:spPr>
          <a:xfrm>
            <a:off x="2999656" y="3463281"/>
            <a:ext cx="4248472" cy="258532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Kingdom</a:t>
            </a:r>
            <a:endParaRPr lang="cs-CZ" sz="5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r>
              <a:rPr lang="cs-CZ" sz="5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cs-CZ" sz="5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>
              <a:defRPr/>
            </a:pPr>
            <a:r>
              <a:rPr lang="cs-CZ" sz="5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5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Bahrain</a:t>
            </a:r>
            <a:endParaRPr lang="es-ES" sz="5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11" descr="Znak Bahrajnu">
            <a:hlinkClick r:id="rId3" tooltip="Znak Bahrajnu"/>
            <a:extLst>
              <a:ext uri="{FF2B5EF4-FFF2-40B4-BE49-F238E27FC236}">
                <a16:creationId xmlns:a16="http://schemas.microsoft.com/office/drawing/2014/main" id="{4C862274-2B29-431D-B233-481D35846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602" y="836712"/>
            <a:ext cx="2005483" cy="14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300262-4E91-4A70-8C49-A009DFFCC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2">
            <a:extLst>
              <a:ext uri="{FF2B5EF4-FFF2-40B4-BE49-F238E27FC236}">
                <a16:creationId xmlns:a16="http://schemas.microsoft.com/office/drawing/2014/main" id="{B420C9E2-0E60-4D91-A56D-FFE1F340A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670" y="548680"/>
            <a:ext cx="8712968" cy="8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4436" tIns="44436" bIns="0" anchor="ctr">
            <a:spAutoFit/>
          </a:bodyPr>
          <a:lstStyle/>
          <a:p>
            <a:r>
              <a:rPr lang="cs-CZ" altLang="cs-CZ" sz="5400" i="1" dirty="0">
                <a:solidFill>
                  <a:srgbClr val="FF0000"/>
                </a:solidFill>
                <a:cs typeface="Arial" panose="020B0604020202020204" pitchFamily="34" charset="0"/>
              </a:rPr>
              <a:t>  </a:t>
            </a:r>
            <a:r>
              <a:rPr lang="cs-CZ" altLang="cs-CZ" sz="5400" i="1" dirty="0" err="1">
                <a:solidFill>
                  <a:srgbClr val="FF0000"/>
                </a:solidFill>
                <a:cs typeface="Arial" panose="020B0604020202020204" pitchFamily="34" charset="0"/>
              </a:rPr>
              <a:t>Mamlákat</a:t>
            </a:r>
            <a:r>
              <a:rPr lang="cs-CZ" altLang="cs-CZ" sz="5400" i="1" dirty="0">
                <a:solidFill>
                  <a:srgbClr val="FF0000"/>
                </a:solidFill>
                <a:cs typeface="Arial" panose="020B0604020202020204" pitchFamily="34" charset="0"/>
              </a:rPr>
              <a:t> al-Bahrajn</a:t>
            </a:r>
            <a:r>
              <a:rPr lang="cs-CZ" altLang="cs-CZ" sz="54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B2450B84-751D-43B3-A17C-9BD9D1AF89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0176" y="548680"/>
            <a:ext cx="3456384" cy="875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4436" tIns="44436" bIns="0" anchor="ctr">
            <a:spAutoFit/>
          </a:bodyPr>
          <a:lstStyle/>
          <a:p>
            <a:r>
              <a:rPr lang="cs-CZ" altLang="cs-CZ" sz="5400" dirty="0" err="1">
                <a:solidFill>
                  <a:srgbClr val="FF0000"/>
                </a:solidFill>
                <a:cs typeface="Arial" panose="020B0604020202020204" pitchFamily="34" charset="0"/>
              </a:rPr>
              <a:t>مملكة</a:t>
            </a:r>
            <a:r>
              <a:rPr lang="cs-CZ" altLang="cs-CZ" sz="5400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cs-CZ" altLang="cs-CZ" sz="5400" dirty="0" err="1">
                <a:solidFill>
                  <a:srgbClr val="FF0000"/>
                </a:solidFill>
                <a:cs typeface="Arial" panose="020B0604020202020204" pitchFamily="34" charset="0"/>
              </a:rPr>
              <a:t>البحرين</a:t>
            </a:r>
            <a:r>
              <a:rPr lang="cs-CZ" altLang="cs-CZ" sz="5400" dirty="0">
                <a:solidFill>
                  <a:srgbClr val="FF0000"/>
                </a:solidFill>
                <a:cs typeface="Arial" panose="020B0604020202020204" pitchFamily="34" charset="0"/>
              </a:rPr>
              <a:t>‎‎,  </a:t>
            </a:r>
            <a:r>
              <a:rPr lang="cs-CZ" altLang="cs-CZ" sz="54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0775313-6087-495B-8D52-B20A3EE35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8A6B0B3-5361-4515-BADE-0F7060CCB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246C6443-E8CF-4894-A7E9-5DB456175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90D6F91-BF6C-4EF1-B5B3-B815EB442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35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7EEB81E6-D14C-4305-9A5A-688272259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32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9CD376A-D4A0-430A-9676-DD820F5CD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028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D6AB8E7-FCFD-48CE-A356-CAD853299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35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C1DE99A-C1A7-4C9E-8B8B-5E4214E74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003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2DD909C-C462-4A33-A736-CB567DF96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07718EE-2361-4047-B04C-FBFA44DBB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6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E4A39EA-28DE-4F02-8CC7-CCBDC3E54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516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3EDFAFF-A5BE-4D9C-B6A6-F6CE79DDD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897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97D6983-C13B-4A35-8A29-4D4AD7889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78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CCDECEE-684D-403A-BCA4-C1CC731EC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19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63CB287-84A6-4177-829B-A49490DE4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5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15BD4B1-D6F9-43D4-B712-9745D9BD4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16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09C68D3-D415-4DFD-93A7-ADA560DFC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97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008DBD9-FF77-4652-BC3C-E3A940972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860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EFD67921-88ED-45CC-8ECF-503CD8A74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079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322624F1-BEDE-4F57-8F37-729899595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95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D0DF490-A1AD-4358-A463-B8EB1C45F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3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7F782AD5-2FE6-4855-802A-D83E62133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06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9522A1C-0508-46D9-9817-A6F415EB8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01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79DEEA8-80B2-4EA1-8C7C-1030BE1B2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020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4D9DAF8-9A45-4582-8BEA-6C620F1C4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894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35BAAE-6BC9-4E11-88DC-FC4B57334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38E31CB-5695-44C4-B1A4-F68045AF6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341C682B-0E82-4E5D-B7DD-A6ED14C3C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D1385163-6F3B-4493-90AB-60CF7735F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176F691D-B3C4-4886-8890-AC044EB54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18" y="517447"/>
            <a:ext cx="10794482" cy="498234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2C107E3-1427-585B-FF3B-5871FF09955A}"/>
              </a:ext>
            </a:extLst>
          </p:cNvPr>
          <p:cNvSpPr/>
          <p:nvPr/>
        </p:nvSpPr>
        <p:spPr>
          <a:xfrm>
            <a:off x="2387588" y="6598716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B832A039-F152-E4CF-5B1D-BB0B72B41EB8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0A64D83-115B-9308-70F2-94BE22D58D3C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ACD39E60-ECA4-D1E7-DFF4-23C419C754A9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3C8ACC6A-09C9-1F6E-9684-536537BA5E7B}"/>
              </a:ext>
            </a:extLst>
          </p:cNvPr>
          <p:cNvSpPr/>
          <p:nvPr/>
        </p:nvSpPr>
        <p:spPr>
          <a:xfrm>
            <a:off x="702118" y="519081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3F9E8A3D-53F2-20DE-45A0-8C6E066DDFD1}"/>
              </a:ext>
            </a:extLst>
          </p:cNvPr>
          <p:cNvSpPr/>
          <p:nvPr/>
        </p:nvSpPr>
        <p:spPr>
          <a:xfrm>
            <a:off x="8582674" y="553330"/>
            <a:ext cx="280831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5" grpId="0"/>
      <p:bldP spid="6" grpId="0"/>
      <p:bldP spid="8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</TotalTime>
  <Words>78</Words>
  <Application>Microsoft Office PowerPoint</Application>
  <PresentationFormat>Širokoúhlá obrazovka</PresentationFormat>
  <Paragraphs>19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2022-10-29T16:57:53Z</dcterms:modified>
</cp:coreProperties>
</file>