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0" r:id="rId2"/>
    <p:sldId id="289" r:id="rId3"/>
  </p:sldIdLst>
  <p:sldSz cx="9144000" cy="6858000" type="screen4x3"/>
  <p:notesSz cx="6858000" cy="9144000"/>
  <p:defaultTextStyle>
    <a:defPPr>
      <a:defRPr lang="cs-CZ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2" autoAdjust="0"/>
    <p:restoredTop sz="94660"/>
  </p:normalViewPr>
  <p:slideViewPr>
    <p:cSldViewPr>
      <p:cViewPr varScale="1">
        <p:scale>
          <a:sx n="63" d="100"/>
          <a:sy n="63" d="100"/>
        </p:scale>
        <p:origin x="1098" y="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/>
              <a:t>Kliknutím můžete upravit styl předlohy.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041E115E-6A18-4CF3-A5BF-572350A9558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4BA99ADE-FF2D-4BCA-B0D4-2965FEE9DDBF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95B50E6-E49E-43CB-84BB-AE5BA70F72AD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76A834-847E-4F72-962B-7B57EBE878B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91972700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14D0EA19-00DF-4DE3-9E58-8802E11FC925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A846310A-3463-4E6A-98E4-D0B8D849318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4F2CC45-266C-4985-92A1-76CB5B5AD537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900884-9837-4ECE-8552-7A21C8AF52F1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706350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41468BB1-1C30-4A66-B296-D5CE213499D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94C45596-3EEC-4CB5-94DD-95F494AF0CE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D6DC0E1-C1A2-4C45-ABD1-994B819702BF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2FA2359-01FB-40FC-9B8C-63D78FDC004D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6374188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87230A8-1327-4F3A-84E2-8A3C5B2DF01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816AD941-0353-4BBB-94F2-9E954A7EAE5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0E450E98-8417-499A-AAAE-E8C93032263A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33C2C87-BE61-4C1F-B28D-0F2C3BDCC6D8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839005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text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Zástupný obsah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Rectangle 4">
            <a:extLst>
              <a:ext uri="{FF2B5EF4-FFF2-40B4-BE49-F238E27FC236}">
                <a16:creationId xmlns:a16="http://schemas.microsoft.com/office/drawing/2014/main" id="{87CE4A4D-5E96-401E-8609-30507360F2A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8" name="Rectangle 5">
            <a:extLst>
              <a:ext uri="{FF2B5EF4-FFF2-40B4-BE49-F238E27FC236}">
                <a16:creationId xmlns:a16="http://schemas.microsoft.com/office/drawing/2014/main" id="{A41D2402-9653-4445-8D72-66797C194A48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9" name="Rectangle 6">
            <a:extLst>
              <a:ext uri="{FF2B5EF4-FFF2-40B4-BE49-F238E27FC236}">
                <a16:creationId xmlns:a16="http://schemas.microsoft.com/office/drawing/2014/main" id="{DABDCE45-2E87-4184-9F85-B17FF03AA3C6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5F96B93-3F80-40CF-8FEB-23846CB0044E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9433419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Rectangle 4">
            <a:extLst>
              <a:ext uri="{FF2B5EF4-FFF2-40B4-BE49-F238E27FC236}">
                <a16:creationId xmlns:a16="http://schemas.microsoft.com/office/drawing/2014/main" id="{D94DF58F-F12C-4BED-8905-8B61D8B202BE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id="{A4803A56-0738-4F4D-938E-416EDB2B8AC6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6">
            <a:extLst>
              <a:ext uri="{FF2B5EF4-FFF2-40B4-BE49-F238E27FC236}">
                <a16:creationId xmlns:a16="http://schemas.microsoft.com/office/drawing/2014/main" id="{E7BBCB33-D57B-4859-8C52-2172992634A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407D793-ED6B-4F46-90FE-E1037553635F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078662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>
            <a:extLst>
              <a:ext uri="{FF2B5EF4-FFF2-40B4-BE49-F238E27FC236}">
                <a16:creationId xmlns:a16="http://schemas.microsoft.com/office/drawing/2014/main" id="{17418FEB-0D21-43D4-850D-EF4CDF32E67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3" name="Rectangle 5">
            <a:extLst>
              <a:ext uri="{FF2B5EF4-FFF2-40B4-BE49-F238E27FC236}">
                <a16:creationId xmlns:a16="http://schemas.microsoft.com/office/drawing/2014/main" id="{9FDB8F64-408D-4291-A1F9-9ECB68AD0CD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6">
            <a:extLst>
              <a:ext uri="{FF2B5EF4-FFF2-40B4-BE49-F238E27FC236}">
                <a16:creationId xmlns:a16="http://schemas.microsoft.com/office/drawing/2014/main" id="{81A46E3B-192A-428D-8CA8-B7A0E154CFC4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96102EF-0109-4B35-AC94-F2C43CCF375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389211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BA205DA-8E36-4FDC-A3B6-EC57465CF11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1E562CDE-2179-480A-BC19-57FA6C33D0C4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4772818A-8778-442E-A87A-297E915043EE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ACFD791-04E8-44F5-9D9E-D255EB3BE69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390361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obrázku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cs-CZ" noProof="0"/>
              <a:t>Kliknutím na ikonu přidáte obrázek.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B2879CFC-D2CF-4F7C-8540-E04BCC3B48B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005EDEC1-1428-4E76-9127-B9120C253E4C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AD7B4F48-7559-44D1-A54D-DB88CD15EC5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33C67ED-BD5E-49B0-936C-8FF7C776FE95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3493315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362B608F-0F12-451D-B0C5-4941D06FBA41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D61DCEAA-1F07-4E5C-9173-9A1D5BB655B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B6B6BA80-F209-4129-B8A8-9B185EED997B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10D4C5E-65E6-4094-94ED-8F00456438DB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1110134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2EC60621-F548-4DAF-B8C3-D291A1FE7C0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E0A02D7F-8F7F-4D28-826B-0CB6A06566A0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66D3633-0196-4735-9A1C-DB79CB17AB73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E1F5307-7368-4421-9B56-EE696970E37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7019281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>
            <a:extLst>
              <a:ext uri="{FF2B5EF4-FFF2-40B4-BE49-F238E27FC236}">
                <a16:creationId xmlns:a16="http://schemas.microsoft.com/office/drawing/2014/main" id="{CCEBACF3-DEC3-4931-9DEC-36337D8FE48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 předlohy nadpisů.</a:t>
            </a:r>
          </a:p>
        </p:txBody>
      </p:sp>
      <p:sp>
        <p:nvSpPr>
          <p:cNvPr id="1027" name="Rectangle 3">
            <a:extLst>
              <a:ext uri="{FF2B5EF4-FFF2-40B4-BE49-F238E27FC236}">
                <a16:creationId xmlns:a16="http://schemas.microsoft.com/office/drawing/2014/main" id="{8CC1857B-FAD3-4A06-80CF-773460E9EF26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styly předlohy textu.</a:t>
            </a:r>
          </a:p>
          <a:p>
            <a:pPr lvl="1"/>
            <a:r>
              <a:rPr lang="cs-CZ" altLang="cs-CZ"/>
              <a:t>Druhá úroveň</a:t>
            </a:r>
          </a:p>
          <a:p>
            <a:pPr lvl="2"/>
            <a:r>
              <a:rPr lang="cs-CZ" altLang="cs-CZ"/>
              <a:t>Třetí úroveň</a:t>
            </a:r>
          </a:p>
          <a:p>
            <a:pPr lvl="3"/>
            <a:r>
              <a:rPr lang="cs-CZ" altLang="cs-CZ"/>
              <a:t>Čtvrtá úroveň</a:t>
            </a:r>
          </a:p>
          <a:p>
            <a:pPr lvl="4"/>
            <a:r>
              <a:rPr lang="cs-CZ" altLang="cs-CZ"/>
              <a:t>Pátá úroveň</a:t>
            </a:r>
          </a:p>
        </p:txBody>
      </p:sp>
      <p:sp>
        <p:nvSpPr>
          <p:cNvPr id="1028" name="Rectangle 4">
            <a:extLst>
              <a:ext uri="{FF2B5EF4-FFF2-40B4-BE49-F238E27FC236}">
                <a16:creationId xmlns:a16="http://schemas.microsoft.com/office/drawing/2014/main" id="{70DFEBDA-2CEA-4CF6-82D2-7DD5C40A081F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29" name="Rectangle 5">
            <a:extLst>
              <a:ext uri="{FF2B5EF4-FFF2-40B4-BE49-F238E27FC236}">
                <a16:creationId xmlns:a16="http://schemas.microsoft.com/office/drawing/2014/main" id="{0BFD556E-A266-4249-995C-3D2F2772590E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30" name="Rectangle 6">
            <a:extLst>
              <a:ext uri="{FF2B5EF4-FFF2-40B4-BE49-F238E27FC236}">
                <a16:creationId xmlns:a16="http://schemas.microsoft.com/office/drawing/2014/main" id="{12768231-16C2-410C-92D5-64F6DD8C8BCE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/>
            </a:lvl1pPr>
          </a:lstStyle>
          <a:p>
            <a:pPr>
              <a:defRPr/>
            </a:pPr>
            <a:fld id="{B3337E87-5A2D-45DA-8772-1918F0C02D8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audio" Target="../media/audio2.wav"/><Relationship Id="rId13" Type="http://schemas.openxmlformats.org/officeDocument/2006/relationships/audio" Target="../media/audio6.wav"/><Relationship Id="rId3" Type="http://schemas.openxmlformats.org/officeDocument/2006/relationships/image" Target="../media/image1.jpeg"/><Relationship Id="rId7" Type="http://schemas.openxmlformats.org/officeDocument/2006/relationships/image" Target="../media/image5.jpg"/><Relationship Id="rId12" Type="http://schemas.openxmlformats.org/officeDocument/2006/relationships/audio" Target="../media/audio5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jpeg"/><Relationship Id="rId11" Type="http://schemas.openxmlformats.org/officeDocument/2006/relationships/audio" Target="../media/audio4.wav"/><Relationship Id="rId5" Type="http://schemas.openxmlformats.org/officeDocument/2006/relationships/image" Target="../media/image3.jpeg"/><Relationship Id="rId15" Type="http://schemas.openxmlformats.org/officeDocument/2006/relationships/audio" Target="../media/audio1.wav"/><Relationship Id="rId10" Type="http://schemas.openxmlformats.org/officeDocument/2006/relationships/audio" Target="../media/audio3.wav"/><Relationship Id="rId4" Type="http://schemas.openxmlformats.org/officeDocument/2006/relationships/image" Target="../media/image2.jpeg"/><Relationship Id="rId9" Type="http://schemas.openxmlformats.org/officeDocument/2006/relationships/image" Target="../media/image6.gif"/><Relationship Id="rId14" Type="http://schemas.openxmlformats.org/officeDocument/2006/relationships/audio" Target="../media/audio7.wav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1405D420-2C2C-78E6-2ADA-687623D4990F}"/>
              </a:ext>
            </a:extLst>
          </p:cNvPr>
          <p:cNvSpPr/>
          <p:nvPr/>
        </p:nvSpPr>
        <p:spPr>
          <a:xfrm>
            <a:off x="0" y="2151727"/>
            <a:ext cx="9144000" cy="255454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Romantické melodie 3</a:t>
            </a:r>
          </a:p>
        </p:txBody>
      </p:sp>
    </p:spTree>
  </p:cSld>
  <p:clrMapOvr>
    <a:masterClrMapping/>
  </p:clrMapOvr>
  <p:transition advClick="0" advTm="2000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délník 2">
            <a:extLst>
              <a:ext uri="{FF2B5EF4-FFF2-40B4-BE49-F238E27FC236}">
                <a16:creationId xmlns:a16="http://schemas.microsoft.com/office/drawing/2014/main" id="{EA216F35-4AAF-41E9-80FB-1FF63A631CC9}"/>
              </a:ext>
            </a:extLst>
          </p:cNvPr>
          <p:cNvSpPr/>
          <p:nvPr/>
        </p:nvSpPr>
        <p:spPr>
          <a:xfrm>
            <a:off x="0" y="473015"/>
            <a:ext cx="9144000" cy="5561206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8" name="3 Rectángulo">
            <a:extLst>
              <a:ext uri="{FF2B5EF4-FFF2-40B4-BE49-F238E27FC236}">
                <a16:creationId xmlns:a16="http://schemas.microsoft.com/office/drawing/2014/main" id="{4038BC3D-6503-4E5B-93C4-0C41E2CB3E64}"/>
              </a:ext>
            </a:extLst>
          </p:cNvPr>
          <p:cNvSpPr/>
          <p:nvPr/>
        </p:nvSpPr>
        <p:spPr>
          <a:xfrm>
            <a:off x="1" y="6112400"/>
            <a:ext cx="9143999" cy="584775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3200" b="1" spc="38" dirty="0">
                <a:ln w="11430"/>
                <a:solidFill>
                  <a:schemeClr val="accent6">
                    <a:lumMod val="50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www.yatata-blog.eu</a:t>
            </a:r>
            <a:endParaRPr lang="es-ES" sz="3200" b="1" spc="38" dirty="0">
              <a:ln w="11430"/>
              <a:solidFill>
                <a:schemeClr val="accent6">
                  <a:lumMod val="50000"/>
                </a:schemeClr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52" name="Picture 2">
            <a:extLst>
              <a:ext uri="{FF2B5EF4-FFF2-40B4-BE49-F238E27FC236}">
                <a16:creationId xmlns:a16="http://schemas.microsoft.com/office/drawing/2014/main" id="{6B77B089-58F8-4C74-98EF-6726FAD6DFB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73014"/>
            <a:ext cx="9144000" cy="29559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3" name="Picture 3">
            <a:extLst>
              <a:ext uri="{FF2B5EF4-FFF2-40B4-BE49-F238E27FC236}">
                <a16:creationId xmlns:a16="http://schemas.microsoft.com/office/drawing/2014/main" id="{1BE2693B-6251-41D4-9A55-D20AA1EF011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429000"/>
            <a:ext cx="9144000" cy="26331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5" name="Picture 5">
            <a:extLst>
              <a:ext uri="{FF2B5EF4-FFF2-40B4-BE49-F238E27FC236}">
                <a16:creationId xmlns:a16="http://schemas.microsoft.com/office/drawing/2014/main" id="{6FE79814-677F-418A-B88A-57DC469322E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1052736"/>
            <a:ext cx="7920880" cy="453650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6" name="Picture 6">
            <a:extLst>
              <a:ext uri="{FF2B5EF4-FFF2-40B4-BE49-F238E27FC236}">
                <a16:creationId xmlns:a16="http://schemas.microsoft.com/office/drawing/2014/main" id="{4B492F35-1452-4D12-AC13-822379A5299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4075" y="1484313"/>
            <a:ext cx="4800600" cy="1625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Rectangle 10">
            <a:extLst>
              <a:ext uri="{FF2B5EF4-FFF2-40B4-BE49-F238E27FC236}">
                <a16:creationId xmlns:a16="http://schemas.microsoft.com/office/drawing/2014/main" id="{65DBC1A1-1A3F-A055-48AD-828BC36514E1}"/>
              </a:ext>
            </a:extLst>
          </p:cNvPr>
          <p:cNvSpPr>
            <a:spLocks noChangeArrowheads="1"/>
          </p:cNvSpPr>
          <p:nvPr/>
        </p:nvSpPr>
        <p:spPr bwMode="auto">
          <a:xfrm>
            <a:off x="47973" y="481213"/>
            <a:ext cx="9048054" cy="5553008"/>
          </a:xfrm>
          <a:prstGeom prst="rect">
            <a:avLst/>
          </a:prstGeom>
          <a:noFill/>
          <a:ln w="127000">
            <a:pattFill prst="smGrid">
              <a:fgClr>
                <a:srgbClr val="9966FF"/>
              </a:fgClr>
              <a:bgClr>
                <a:schemeClr val="tx1"/>
              </a:bgClr>
            </a:patt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pic>
        <p:nvPicPr>
          <p:cNvPr id="5" name="Obrázek 4">
            <a:extLst>
              <a:ext uri="{FF2B5EF4-FFF2-40B4-BE49-F238E27FC236}">
                <a16:creationId xmlns:a16="http://schemas.microsoft.com/office/drawing/2014/main" id="{C89CB9F2-9791-5FBC-7C99-1F6D208EF5EC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544" y="795860"/>
            <a:ext cx="8208912" cy="4937397"/>
          </a:xfrm>
          <a:prstGeom prst="rect">
            <a:avLst/>
          </a:prstGeom>
        </p:spPr>
      </p:pic>
      <p:sp>
        <p:nvSpPr>
          <p:cNvPr id="6" name="Rectangle 21">
            <a:extLst>
              <a:ext uri="{FF2B5EF4-FFF2-40B4-BE49-F238E27FC236}">
                <a16:creationId xmlns:a16="http://schemas.microsoft.com/office/drawing/2014/main" id="{B875BAF6-AAE0-7A99-88EA-A98300BBBD35}"/>
              </a:ext>
            </a:extLst>
          </p:cNvPr>
          <p:cNvSpPr>
            <a:spLocks noChangeArrowheads="1"/>
          </p:cNvSpPr>
          <p:nvPr/>
        </p:nvSpPr>
        <p:spPr bwMode="auto">
          <a:xfrm>
            <a:off x="467544" y="823780"/>
            <a:ext cx="8208912" cy="4875864"/>
          </a:xfrm>
          <a:prstGeom prst="rect">
            <a:avLst/>
          </a:prstGeom>
          <a:noFill/>
          <a:ln w="38100">
            <a:solidFill>
              <a:schemeClr val="accent6">
                <a:lumMod val="50000"/>
              </a:schemeClr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cs-CZ" altLang="cs-CZ" sz="1800"/>
          </a:p>
        </p:txBody>
      </p:sp>
      <p:sp>
        <p:nvSpPr>
          <p:cNvPr id="7" name="3 Rectángulo">
            <a:extLst>
              <a:ext uri="{FF2B5EF4-FFF2-40B4-BE49-F238E27FC236}">
                <a16:creationId xmlns:a16="http://schemas.microsoft.com/office/drawing/2014/main" id="{2A62D5B3-B955-E3E0-F5BB-ACE3C44A3686}"/>
              </a:ext>
            </a:extLst>
          </p:cNvPr>
          <p:cNvSpPr/>
          <p:nvPr/>
        </p:nvSpPr>
        <p:spPr>
          <a:xfrm>
            <a:off x="642670" y="804369"/>
            <a:ext cx="5400600" cy="646331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3600" b="1" spc="38" dirty="0">
                <a:ln w="11430"/>
                <a:solidFill>
                  <a:schemeClr val="accent2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 </a:t>
            </a:r>
            <a:r>
              <a:rPr lang="cs-CZ" sz="3600" b="1" spc="38" dirty="0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Romantické  melodie 3</a:t>
            </a:r>
            <a:endParaRPr lang="es-ES" sz="3600" b="1" spc="38" dirty="0">
              <a:ln w="11430"/>
              <a:solidFill>
                <a:srgbClr val="00206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4" name="3 Rectángulo">
            <a:extLst>
              <a:ext uri="{FF2B5EF4-FFF2-40B4-BE49-F238E27FC236}">
                <a16:creationId xmlns:a16="http://schemas.microsoft.com/office/drawing/2014/main" id="{C9D24609-2A93-1A23-3114-5BC5C41FA50C}"/>
              </a:ext>
            </a:extLst>
          </p:cNvPr>
          <p:cNvSpPr/>
          <p:nvPr/>
        </p:nvSpPr>
        <p:spPr>
          <a:xfrm>
            <a:off x="4520440" y="5100426"/>
            <a:ext cx="1424614" cy="338554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1600" b="1" spc="38" dirty="0" err="1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y@t@t</a:t>
            </a:r>
            <a:r>
              <a:rPr lang="cs-CZ" sz="1600" b="1" spc="38" dirty="0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@</a:t>
            </a:r>
            <a:endParaRPr lang="es-ES" sz="1600" b="1" spc="38" dirty="0">
              <a:ln w="11430"/>
              <a:solidFill>
                <a:srgbClr val="00206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18" name="Picture 55">
            <a:hlinkClick r:id="" action="ppaction://noaction">
              <a:snd r:embed="rId8" name="Nemesis.wav"/>
            </a:hlinkClick>
            <a:extLst>
              <a:ext uri="{FF2B5EF4-FFF2-40B4-BE49-F238E27FC236}">
                <a16:creationId xmlns:a16="http://schemas.microsoft.com/office/drawing/2014/main" id="{006BA0CE-ADBE-E868-7B17-7BCB9FA0DB23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9708" y="2490237"/>
            <a:ext cx="418740" cy="3800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" name="Picture 55">
            <a:hlinkClick r:id="" action="ppaction://noaction">
              <a:snd r:embed="rId10" name="The Gods of love.wav"/>
            </a:hlinkClick>
            <a:extLst>
              <a:ext uri="{FF2B5EF4-FFF2-40B4-BE49-F238E27FC236}">
                <a16:creationId xmlns:a16="http://schemas.microsoft.com/office/drawing/2014/main" id="{B975D124-058B-508A-63F1-671AB58D8A9A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9516" y="3037277"/>
            <a:ext cx="418740" cy="3800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" name="Picture 55">
            <a:hlinkClick r:id="" action="ppaction://noaction">
              <a:snd r:embed="rId11" name="Wind of chance.wav"/>
            </a:hlinkClick>
            <a:extLst>
              <a:ext uri="{FF2B5EF4-FFF2-40B4-BE49-F238E27FC236}">
                <a16:creationId xmlns:a16="http://schemas.microsoft.com/office/drawing/2014/main" id="{0F68A63F-BB8F-267C-A23F-AFAF31D0BFD3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4982" y="4697554"/>
            <a:ext cx="418740" cy="3800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" name="Picture 55">
            <a:hlinkClick r:id="" action="ppaction://noaction">
              <a:snd r:embed="rId12" name="Warriors.wav"/>
            </a:hlinkClick>
            <a:extLst>
              <a:ext uri="{FF2B5EF4-FFF2-40B4-BE49-F238E27FC236}">
                <a16:creationId xmlns:a16="http://schemas.microsoft.com/office/drawing/2014/main" id="{103C797A-ABBA-8501-2E52-FDFF002033C9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9516" y="3603474"/>
            <a:ext cx="418740" cy="3800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" name="Picture 55">
            <a:hlinkClick r:id="" action="ppaction://noaction">
              <a:snd r:embed="rId2" name="Halleluja.wav"/>
            </a:hlinkClick>
            <a:extLst>
              <a:ext uri="{FF2B5EF4-FFF2-40B4-BE49-F238E27FC236}">
                <a16:creationId xmlns:a16="http://schemas.microsoft.com/office/drawing/2014/main" id="{0DB2583E-09D7-2A13-E932-45EEE7822131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1155" y="5237129"/>
            <a:ext cx="418740" cy="3800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" name="Picture 55">
            <a:hlinkClick r:id="" action="ppaction://noaction">
              <a:snd r:embed="rId13" name="Elise.wav"/>
            </a:hlinkClick>
            <a:extLst>
              <a:ext uri="{FF2B5EF4-FFF2-40B4-BE49-F238E27FC236}">
                <a16:creationId xmlns:a16="http://schemas.microsoft.com/office/drawing/2014/main" id="{1B78249B-8BF9-C9EA-FE83-B1E86359E2A2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6347" y="1946645"/>
            <a:ext cx="418740" cy="3800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5" name="3 Rectángulo">
            <a:extLst>
              <a:ext uri="{FF2B5EF4-FFF2-40B4-BE49-F238E27FC236}">
                <a16:creationId xmlns:a16="http://schemas.microsoft.com/office/drawing/2014/main" id="{36530A5E-AC32-5DB0-B56E-E99D9583AD8A}"/>
              </a:ext>
            </a:extLst>
          </p:cNvPr>
          <p:cNvSpPr/>
          <p:nvPr/>
        </p:nvSpPr>
        <p:spPr>
          <a:xfrm>
            <a:off x="964352" y="1943048"/>
            <a:ext cx="1141390" cy="338554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1600" b="1" spc="38" dirty="0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Elise</a:t>
            </a:r>
            <a:endParaRPr lang="es-ES" sz="1600" b="1" spc="38" dirty="0">
              <a:ln w="11430"/>
              <a:solidFill>
                <a:srgbClr val="00206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26" name="3 Rectángulo">
            <a:extLst>
              <a:ext uri="{FF2B5EF4-FFF2-40B4-BE49-F238E27FC236}">
                <a16:creationId xmlns:a16="http://schemas.microsoft.com/office/drawing/2014/main" id="{B135C05D-6F3F-6FEF-05C4-E452869B077F}"/>
              </a:ext>
            </a:extLst>
          </p:cNvPr>
          <p:cNvSpPr/>
          <p:nvPr/>
        </p:nvSpPr>
        <p:spPr>
          <a:xfrm>
            <a:off x="1158448" y="3632586"/>
            <a:ext cx="1141390" cy="338554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1600" b="1" spc="38" dirty="0" err="1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Warriors</a:t>
            </a:r>
            <a:endParaRPr lang="es-ES" sz="1600" b="1" spc="38" dirty="0">
              <a:ln w="11430"/>
              <a:solidFill>
                <a:srgbClr val="00206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27" name="3 Rectángulo">
            <a:extLst>
              <a:ext uri="{FF2B5EF4-FFF2-40B4-BE49-F238E27FC236}">
                <a16:creationId xmlns:a16="http://schemas.microsoft.com/office/drawing/2014/main" id="{13CCDD4E-F04B-57E1-D8A5-4C0D211376D8}"/>
              </a:ext>
            </a:extLst>
          </p:cNvPr>
          <p:cNvSpPr/>
          <p:nvPr/>
        </p:nvSpPr>
        <p:spPr>
          <a:xfrm>
            <a:off x="1186435" y="4130684"/>
            <a:ext cx="1141390" cy="338554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1600" b="1" spc="38" dirty="0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Romance</a:t>
            </a:r>
            <a:endParaRPr lang="es-ES" sz="1600" b="1" spc="38" dirty="0">
              <a:ln w="11430"/>
              <a:solidFill>
                <a:srgbClr val="00206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28" name="3 Rectángulo">
            <a:extLst>
              <a:ext uri="{FF2B5EF4-FFF2-40B4-BE49-F238E27FC236}">
                <a16:creationId xmlns:a16="http://schemas.microsoft.com/office/drawing/2014/main" id="{BBFC313D-18B8-D7F5-CA89-A7D8BF781DF2}"/>
              </a:ext>
            </a:extLst>
          </p:cNvPr>
          <p:cNvSpPr/>
          <p:nvPr/>
        </p:nvSpPr>
        <p:spPr>
          <a:xfrm>
            <a:off x="1158448" y="4632765"/>
            <a:ext cx="1188424" cy="584775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1600" b="1" spc="38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Wind of chance</a:t>
            </a:r>
            <a:endParaRPr lang="es-ES" sz="1600" b="1" spc="38" dirty="0">
              <a:ln w="11430"/>
              <a:solidFill>
                <a:srgbClr val="00206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29" name="3 Rectángulo">
            <a:extLst>
              <a:ext uri="{FF2B5EF4-FFF2-40B4-BE49-F238E27FC236}">
                <a16:creationId xmlns:a16="http://schemas.microsoft.com/office/drawing/2014/main" id="{0789A80E-1114-2DC4-9547-E524F1E0B955}"/>
              </a:ext>
            </a:extLst>
          </p:cNvPr>
          <p:cNvSpPr/>
          <p:nvPr/>
        </p:nvSpPr>
        <p:spPr>
          <a:xfrm>
            <a:off x="1233469" y="5257370"/>
            <a:ext cx="1141390" cy="338554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1600" b="1" spc="38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Halleluja</a:t>
            </a:r>
            <a:endParaRPr lang="es-ES" sz="1600" b="1" spc="38" dirty="0">
              <a:ln w="11430"/>
              <a:solidFill>
                <a:srgbClr val="00206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32" name="3 Rectángulo">
            <a:extLst>
              <a:ext uri="{FF2B5EF4-FFF2-40B4-BE49-F238E27FC236}">
                <a16:creationId xmlns:a16="http://schemas.microsoft.com/office/drawing/2014/main" id="{07DAE3AA-BC03-E735-3B65-E589B70C14F2}"/>
              </a:ext>
            </a:extLst>
          </p:cNvPr>
          <p:cNvSpPr/>
          <p:nvPr/>
        </p:nvSpPr>
        <p:spPr>
          <a:xfrm>
            <a:off x="1133809" y="2495347"/>
            <a:ext cx="1141390" cy="338554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1600" b="1" spc="38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Nemesis</a:t>
            </a:r>
            <a:endParaRPr lang="es-ES" sz="1600" b="1" spc="38" dirty="0">
              <a:ln w="11430"/>
              <a:solidFill>
                <a:srgbClr val="00206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33" name="3 Rectángulo">
            <a:extLst>
              <a:ext uri="{FF2B5EF4-FFF2-40B4-BE49-F238E27FC236}">
                <a16:creationId xmlns:a16="http://schemas.microsoft.com/office/drawing/2014/main" id="{03C8714D-AAE4-243A-C79D-E4EB8CC7CAF4}"/>
              </a:ext>
            </a:extLst>
          </p:cNvPr>
          <p:cNvSpPr/>
          <p:nvPr/>
        </p:nvSpPr>
        <p:spPr>
          <a:xfrm>
            <a:off x="1109548" y="3010674"/>
            <a:ext cx="2070040" cy="338554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1600" b="1" spc="38" dirty="0" err="1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The</a:t>
            </a:r>
            <a:r>
              <a:rPr lang="cs-CZ" sz="1600" b="1" spc="38" dirty="0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</a:t>
            </a:r>
            <a:r>
              <a:rPr lang="cs-CZ" sz="1600" b="1" spc="38" dirty="0" err="1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Gods</a:t>
            </a:r>
            <a:r>
              <a:rPr lang="cs-CZ" sz="1600" b="1" spc="38" dirty="0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</a:t>
            </a:r>
            <a:r>
              <a:rPr lang="cs-CZ" sz="1600" b="1" spc="38" dirty="0" err="1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of</a:t>
            </a:r>
            <a:r>
              <a:rPr lang="cs-CZ" sz="1600" b="1" spc="38" dirty="0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love</a:t>
            </a:r>
            <a:endParaRPr lang="es-ES" sz="1600" b="1" spc="38" dirty="0">
              <a:ln w="11430"/>
              <a:solidFill>
                <a:srgbClr val="00206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4" name="Picture 55">
            <a:hlinkClick r:id="" action="ppaction://noaction">
              <a:snd r:embed="rId14" name="MUSIC.wav"/>
            </a:hlinkClick>
            <a:extLst>
              <a:ext uri="{FF2B5EF4-FFF2-40B4-BE49-F238E27FC236}">
                <a16:creationId xmlns:a16="http://schemas.microsoft.com/office/drawing/2014/main" id="{2C89BE57-0A63-2C2D-58E0-D0B075A3613F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4982" y="4143049"/>
            <a:ext cx="418740" cy="3800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092792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>
        <p:split orient="vert"/>
        <p:sndAc>
          <p:stSnd>
            <p:snd r:embed="rId2" name="Halleluja.wav"/>
          </p:stSnd>
        </p:sndAc>
      </p:transition>
    </mc:Choice>
    <mc:Fallback xmlns="">
      <p:transition spd="slow" advClick="0">
        <p:split orient="vert"/>
        <p:sndAc>
          <p:stSnd>
            <p:snd r:embed="rId15" name="Halleluja.wav"/>
          </p:stSnd>
        </p:sndAc>
      </p:transition>
    </mc:Fallback>
  </mc:AlternateContent>
</p:sld>
</file>

<file path=ppt/theme/theme1.xml><?xml version="1.0" encoding="utf-8"?>
<a:theme xmlns:a="http://schemas.openxmlformats.org/drawingml/2006/main" name="Country melodie 4">
  <a:themeElements>
    <a:clrScheme name="Country melodie 4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Country melodie 4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Country melodie 4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MUSTR NEJNOVĚJŠÍ VOLKSMUSIK 0</Template>
  <TotalTime>181</TotalTime>
  <Words>30</Words>
  <Application>Microsoft Office PowerPoint</Application>
  <PresentationFormat>Předvádění na obrazovce (4:3)</PresentationFormat>
  <Paragraphs>11</Paragraphs>
  <Slides>2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2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2</vt:i4>
      </vt:variant>
    </vt:vector>
  </HeadingPairs>
  <TitlesOfParts>
    <vt:vector size="5" baseType="lpstr">
      <vt:lpstr>Arial</vt:lpstr>
      <vt:lpstr>Calibri</vt:lpstr>
      <vt:lpstr>Country melodie 4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Yatata</cp:lastModifiedBy>
  <cp:revision>54</cp:revision>
  <dcterms:created xsi:type="dcterms:W3CDTF">2020-02-21T13:54:42Z</dcterms:created>
  <dcterms:modified xsi:type="dcterms:W3CDTF">2022-10-29T14:54:31Z</dcterms:modified>
</cp:coreProperties>
</file>