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96" r:id="rId9"/>
    <p:sldId id="295" r:id="rId10"/>
    <p:sldId id="294" r:id="rId11"/>
    <p:sldId id="293" r:id="rId12"/>
    <p:sldId id="292" r:id="rId13"/>
    <p:sldId id="297" r:id="rId14"/>
    <p:sldId id="291" r:id="rId15"/>
    <p:sldId id="285" r:id="rId16"/>
    <p:sldId id="288" r:id="rId17"/>
    <p:sldId id="306" r:id="rId18"/>
    <p:sldId id="305" r:id="rId19"/>
    <p:sldId id="304" r:id="rId20"/>
    <p:sldId id="303" r:id="rId21"/>
    <p:sldId id="302" r:id="rId22"/>
    <p:sldId id="301" r:id="rId23"/>
    <p:sldId id="310" r:id="rId24"/>
    <p:sldId id="309" r:id="rId25"/>
    <p:sldId id="308" r:id="rId26"/>
    <p:sldId id="307" r:id="rId27"/>
    <p:sldId id="300" r:id="rId28"/>
    <p:sldId id="299" r:id="rId29"/>
    <p:sldId id="313" r:id="rId30"/>
    <p:sldId id="312" r:id="rId31"/>
    <p:sldId id="311" r:id="rId32"/>
    <p:sldId id="287" r:id="rId33"/>
    <p:sldId id="289" r:id="rId34"/>
    <p:sldId id="316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9FAA1D4-A1F3-2266-E9C6-330EDF766420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Anglie  3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England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467D4C09-3FF6-4155-83DD-9276B5E30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7">
            <a:extLst>
              <a:ext uri="{FF2B5EF4-FFF2-40B4-BE49-F238E27FC236}">
                <a16:creationId xmlns:a16="http://schemas.microsoft.com/office/drawing/2014/main" id="{BF160AFC-8956-4B2A-967F-AD3E7E71470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39967" y="1340768"/>
            <a:ext cx="2520950" cy="79285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8">
            <a:extLst>
              <a:ext uri="{FF2B5EF4-FFF2-40B4-BE49-F238E27FC236}">
                <a16:creationId xmlns:a16="http://schemas.microsoft.com/office/drawing/2014/main" id="{3C724E35-CA6D-47E8-B33B-5EBA3F97D89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2420888"/>
            <a:ext cx="1656357" cy="57554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ove me with all your heart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ove me with all your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010F633D-2356-46AB-B08B-79E3826EEACE}"/>
              </a:ext>
            </a:extLst>
          </p:cNvPr>
          <p:cNvSpPr/>
          <p:nvPr/>
        </p:nvSpPr>
        <p:spPr>
          <a:xfrm>
            <a:off x="695400" y="5899138"/>
            <a:ext cx="10801200" cy="4539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C7485D92-E22B-49AB-987D-21F626C65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24" y="5899138"/>
            <a:ext cx="1151877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Angleterre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Engeland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Inglaterra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Anglaterra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Anglia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Anglija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Anglicko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İngiltere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Αγγλί</a:t>
            </a:r>
            <a:r>
              <a:rPr lang="cs-CZ" altLang="cs-CZ" sz="2000" b="1" dirty="0">
                <a:solidFill>
                  <a:srgbClr val="FF0000"/>
                </a:solidFill>
              </a:rPr>
              <a:t>α   Englanti   Angletè   Hais   Inghilterra   Англія   Англия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إنكلترا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th-TH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อังกฤษ</a:t>
            </a:r>
            <a:r>
              <a:rPr lang="cs-CZ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אנגליה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5683D3-40D8-45D0-B45D-1212D00D9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4948"/>
            <a:ext cx="10801200" cy="539419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4583E37D-F894-41FC-AC35-9014399B7CD7}"/>
              </a:ext>
            </a:extLst>
          </p:cNvPr>
          <p:cNvSpPr/>
          <p:nvPr/>
        </p:nvSpPr>
        <p:spPr>
          <a:xfrm>
            <a:off x="7536160" y="574141"/>
            <a:ext cx="30243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Anglie  3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7A9F5C0-C287-4DA1-9019-D3DA1221A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47D86E3-50DD-46B4-8305-BAD63015F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077595F-CA3E-49A8-8AF0-F959E60AD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2DB65E7-3B26-4614-8E94-001196E28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DD3E21E-FC85-4FEA-AF92-D746021CC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795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EC4E98C-AAC0-495A-B80A-2478647B0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72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CB18C24-B223-4668-9161-FAA6C4CA6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9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FA04CB9-EADC-46D3-9D68-AAACBF3FE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6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2A522F1F-6BD6-49A6-BD80-E887C845C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396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CF78454-800D-4CD6-83DD-6DBDBAFD9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75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C65FE7C-41E5-41BC-83B8-D1CCCAEB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3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BF426EE-01BB-45E9-8F4F-04D71D121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02D6D1F-81D8-4F9F-811B-8894D0D62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37D6BF4-AA84-4F9C-BDE2-EB6D440B6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289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05D807D-E6A2-423A-A111-40B8D191C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68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EDDF8C4-FDC4-40A4-A6E6-30CC566D8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53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056CF19-5BA9-4890-867B-5DD365957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96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B6687E9-0C65-48DE-B590-355C23925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64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9E3C648-EC0F-44C4-A96E-723B02107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11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7CCED37-ED41-404F-A101-8578FA510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1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2901942-5862-4742-96FA-22929423C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103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C4757A2-B840-40D7-B276-665812724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455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B055EF0-08AC-4077-A2BD-5C83C5F61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2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5BC05B3-24BE-4102-9131-BE8745D1F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07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002D638-1082-43FC-BCC4-40C6C2576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395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D366E8D-087F-4639-B244-06A4F0A3B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89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15A704A-72B1-4720-958B-5ADA74D23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753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8F35F79-EB75-47C0-8309-CB45DEFF6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66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B127063-5917-49D8-BE46-6821C7512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E149A20-C745-4E55-9B22-75B88432B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25BDBBB-2278-4066-A523-8E6B8FE63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563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8D7193B-DBE0-4E54-82F2-0456A4ED7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3037"/>
            <a:ext cx="10801200" cy="495675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333D4F69-D1B1-489B-8A9B-2F40B2EBDBDB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1179953-C51A-45ED-AFFC-4E4196E702E9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02B9DE8-7CCF-4E9B-B43C-B713D84DF007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28F22C5F-70D0-46B6-93CC-DA717ECFA6A8}"/>
              </a:ext>
            </a:extLst>
          </p:cNvPr>
          <p:cNvSpPr/>
          <p:nvPr/>
        </p:nvSpPr>
        <p:spPr>
          <a:xfrm>
            <a:off x="4252042" y="635328"/>
            <a:ext cx="368791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D7EA254-BC13-EC8D-2A4C-9C3BD0ABBEE3}"/>
              </a:ext>
            </a:extLst>
          </p:cNvPr>
          <p:cNvSpPr/>
          <p:nvPr/>
        </p:nvSpPr>
        <p:spPr>
          <a:xfrm>
            <a:off x="2413693" y="6531706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5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</TotalTime>
  <Words>84</Words>
  <Application>Microsoft Office PowerPoint</Application>
  <PresentationFormat>Širokoúhlá obrazovka</PresentationFormat>
  <Paragraphs>14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81</cp:revision>
  <dcterms:created xsi:type="dcterms:W3CDTF">2020-02-21T13:54:42Z</dcterms:created>
  <dcterms:modified xsi:type="dcterms:W3CDTF">2022-10-29T09:29:02Z</dcterms:modified>
</cp:coreProperties>
</file>