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5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2.wav"/><Relationship Id="rId26" Type="http://schemas.openxmlformats.org/officeDocument/2006/relationships/audio" Target="../media/audio10.wav"/><Relationship Id="rId3" Type="http://schemas.openxmlformats.org/officeDocument/2006/relationships/image" Target="../media/image1.jpeg"/><Relationship Id="rId21" Type="http://schemas.openxmlformats.org/officeDocument/2006/relationships/audio" Target="../media/audio5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image" Target="../media/image15.gif"/><Relationship Id="rId25" Type="http://schemas.openxmlformats.org/officeDocument/2006/relationships/audio" Target="../media/audio9.wav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audio" Target="../media/audio8.wav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23" Type="http://schemas.openxmlformats.org/officeDocument/2006/relationships/audio" Target="../media/audio7.wav"/><Relationship Id="rId28" Type="http://schemas.openxmlformats.org/officeDocument/2006/relationships/audio" Target="../media/audio1.wav"/><Relationship Id="rId10" Type="http://schemas.openxmlformats.org/officeDocument/2006/relationships/image" Target="../media/image8.gif"/><Relationship Id="rId19" Type="http://schemas.openxmlformats.org/officeDocument/2006/relationships/audio" Target="../media/audio3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audio" Target="../media/audio6.wav"/><Relationship Id="rId27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7F8DE50-61A1-54C8-A69E-9DA53DFC53E3}"/>
              </a:ext>
            </a:extLst>
          </p:cNvPr>
          <p:cNvSpPr/>
          <p:nvPr/>
        </p:nvSpPr>
        <p:spPr>
          <a:xfrm>
            <a:off x="0" y="2420888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Harmonika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724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0" y="847709"/>
            <a:ext cx="91440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.…… Harmonika </a:t>
            </a:r>
            <a:r>
              <a:rPr lang="cs-CZ" sz="4400" b="1" spc="50" dirty="0" err="1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Hits</a:t>
            </a:r>
            <a:r>
              <a:rPr lang="cs-CZ" sz="44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3 …….</a:t>
            </a:r>
            <a:endParaRPr lang="es-ES" sz="44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40DD597-8A2E-4FF3-BC11-043F62A1DC5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793" y="1507620"/>
            <a:ext cx="4338261" cy="3908964"/>
          </a:xfrm>
          <a:prstGeom prst="rect">
            <a:avLst/>
          </a:prstGeom>
        </p:spPr>
      </p:pic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560" y="685058"/>
            <a:ext cx="7893710" cy="4803199"/>
          </a:xfrm>
          <a:prstGeom prst="rect">
            <a:avLst/>
          </a:prstGeom>
          <a:noFill/>
          <a:ln w="104775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5" name="Picture 68">
            <a:extLst>
              <a:ext uri="{FF2B5EF4-FFF2-40B4-BE49-F238E27FC236}">
                <a16:creationId xmlns:a16="http://schemas.microsoft.com/office/drawing/2014/main" id="{666D44C1-A1BB-4A0D-A0D5-8841D521A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865" y="3192481"/>
            <a:ext cx="443413" cy="637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DAB0B41F-93CC-47B6-B949-51E69EBD74A1}"/>
              </a:ext>
            </a:extLst>
          </p:cNvPr>
          <p:cNvSpPr/>
          <p:nvPr/>
        </p:nvSpPr>
        <p:spPr>
          <a:xfrm rot="581020">
            <a:off x="4279093" y="2050422"/>
            <a:ext cx="383411" cy="3274629"/>
          </a:xfrm>
          <a:prstGeom prst="rect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1D20382E-CC99-4F81-9306-8B4754BCE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7580" y="1567032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Gerstreit polka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69" name="Picture 59">
            <a:hlinkClick r:id="" action="ppaction://noaction">
              <a:snd r:embed="rId2" name="10.Stell dich ein in Oberkrain.wav.wav"/>
            </a:hlinkClick>
            <a:extLst>
              <a:ext uri="{FF2B5EF4-FFF2-40B4-BE49-F238E27FC236}">
                <a16:creationId xmlns:a16="http://schemas.microsoft.com/office/drawing/2014/main" id="{1925B71F-917F-4884-B00A-9E64E1AC5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442" y="462686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EF476EBB-052D-4277-A362-47330B47B99B}"/>
              </a:ext>
            </a:extLst>
          </p:cNvPr>
          <p:cNvSpPr/>
          <p:nvPr/>
        </p:nvSpPr>
        <p:spPr>
          <a:xfrm>
            <a:off x="5933894" y="4995928"/>
            <a:ext cx="456853" cy="377760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6222006C-F2AC-494A-AC2D-8F674F52C113}"/>
              </a:ext>
            </a:extLst>
          </p:cNvPr>
          <p:cNvSpPr/>
          <p:nvPr/>
        </p:nvSpPr>
        <p:spPr>
          <a:xfrm>
            <a:off x="2598564" y="4938887"/>
            <a:ext cx="456853" cy="411909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5" name="Picture 68">
            <a:extLst>
              <a:ext uri="{FF2B5EF4-FFF2-40B4-BE49-F238E27FC236}">
                <a16:creationId xmlns:a16="http://schemas.microsoft.com/office/drawing/2014/main" id="{B4D537EF-2E57-4377-83C6-175E20C7C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681" y="4067136"/>
            <a:ext cx="674185" cy="968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6" name="Picture 68">
            <a:extLst>
              <a:ext uri="{FF2B5EF4-FFF2-40B4-BE49-F238E27FC236}">
                <a16:creationId xmlns:a16="http://schemas.microsoft.com/office/drawing/2014/main" id="{A7A272FF-0144-41ED-9FA3-745DEA4B6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218" y="2455317"/>
            <a:ext cx="299476" cy="430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C0B80D23-0B2A-4E27-A1BF-813156B8AA0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2653900" y="5005201"/>
            <a:ext cx="338900" cy="342934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1E2EC3DB-C1F2-4ECA-BF0A-FE584C41A12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990992" y="5027563"/>
            <a:ext cx="348543" cy="352692"/>
          </a:xfrm>
          <a:prstGeom prst="rect">
            <a:avLst/>
          </a:prstGeom>
        </p:spPr>
      </p:pic>
      <p:pic>
        <p:nvPicPr>
          <p:cNvPr id="80" name="Picture 59">
            <a:hlinkClick r:id="" action="ppaction://noaction">
              <a:snd r:embed="rId18" name="6.Gerstreit polka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9" name="8.Gruß aus Bärnbach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20" name="7.Höllen torkopf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1" name="9.Steirische Harmonika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Text Box 47">
            <a:extLst>
              <a:ext uri="{FF2B5EF4-FFF2-40B4-BE49-F238E27FC236}">
                <a16:creationId xmlns:a16="http://schemas.microsoft.com/office/drawing/2014/main" id="{0404C520-4A26-46EE-A68F-3E6BA453F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7686" y="2364215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Höllen torkopf</a:t>
            </a:r>
          </a:p>
        </p:txBody>
      </p:sp>
      <p:sp>
        <p:nvSpPr>
          <p:cNvPr id="85" name="Text Box 47">
            <a:extLst>
              <a:ext uri="{FF2B5EF4-FFF2-40B4-BE49-F238E27FC236}">
                <a16:creationId xmlns:a16="http://schemas.microsoft.com/office/drawing/2014/main" id="{E88866F4-34E2-49E3-BC04-748D14067D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3021" y="3107225"/>
            <a:ext cx="120525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Gruß aus Bärnbach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6" name="Text Box 47">
            <a:extLst>
              <a:ext uri="{FF2B5EF4-FFF2-40B4-BE49-F238E27FC236}">
                <a16:creationId xmlns:a16="http://schemas.microsoft.com/office/drawing/2014/main" id="{F39A15AD-A558-48FE-AE53-87323FA75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3246" y="3881127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Steirische Harmonika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7" name="Text Box 47">
            <a:extLst>
              <a:ext uri="{FF2B5EF4-FFF2-40B4-BE49-F238E27FC236}">
                <a16:creationId xmlns:a16="http://schemas.microsoft.com/office/drawing/2014/main" id="{1F05CCAE-83D3-4AD6-854D-84398D80F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0292" y="4602753"/>
            <a:ext cx="115968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400" b="1">
                <a:solidFill>
                  <a:srgbClr val="800000"/>
                </a:solidFill>
              </a:rPr>
              <a:t>Stell dich ein in Oberkrain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88" name="Picture 59">
            <a:hlinkClick r:id="" action="ppaction://noaction">
              <a:snd r:embed="rId22" name="5.Plankenauer Walzer.wav"/>
            </a:hlinkClick>
            <a:extLst>
              <a:ext uri="{FF2B5EF4-FFF2-40B4-BE49-F238E27FC236}">
                <a16:creationId xmlns:a16="http://schemas.microsoft.com/office/drawing/2014/main" id="{7C3AD8C9-D802-4F21-88D9-08D75755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459934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23" name="4.He, spiel uns eins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4" name="3.Flugschanzen Polka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5" name="2.Fliege mit mir in die Heimat.wav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6" name="1.Heimat walzer.wav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" name="Text Box 47">
            <a:extLst>
              <a:ext uri="{FF2B5EF4-FFF2-40B4-BE49-F238E27FC236}">
                <a16:creationId xmlns:a16="http://schemas.microsoft.com/office/drawing/2014/main" id="{5CAA17C2-5794-4A48-816E-B0A4527261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33" y="3881127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He, spiel uns eins</a:t>
            </a:r>
          </a:p>
        </p:txBody>
      </p:sp>
      <p:sp>
        <p:nvSpPr>
          <p:cNvPr id="94" name="Text Box 47">
            <a:extLst>
              <a:ext uri="{FF2B5EF4-FFF2-40B4-BE49-F238E27FC236}">
                <a16:creationId xmlns:a16="http://schemas.microsoft.com/office/drawing/2014/main" id="{17D1B6F7-355A-4ADD-980A-590BFF50B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088" y="3041038"/>
            <a:ext cx="115968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Flugs</a:t>
            </a:r>
            <a:endParaRPr lang="cs-CZ" altLang="cs-CZ" sz="1400" b="1" dirty="0">
              <a:solidFill>
                <a:srgbClr val="800000"/>
              </a:solidFill>
            </a:endParaRPr>
          </a:p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chanzen Polka</a:t>
            </a:r>
          </a:p>
        </p:txBody>
      </p:sp>
      <p:sp>
        <p:nvSpPr>
          <p:cNvPr id="95" name="Text Box 47">
            <a:extLst>
              <a:ext uri="{FF2B5EF4-FFF2-40B4-BE49-F238E27FC236}">
                <a16:creationId xmlns:a16="http://schemas.microsoft.com/office/drawing/2014/main" id="{40C60959-E85D-42D0-B811-B257D62BB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489" y="2256282"/>
            <a:ext cx="115968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400" b="1">
                <a:solidFill>
                  <a:srgbClr val="800000"/>
                </a:solidFill>
              </a:rPr>
              <a:t>Fliege mit mir in die Heimat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6" name="Text Box 47">
            <a:extLst>
              <a:ext uri="{FF2B5EF4-FFF2-40B4-BE49-F238E27FC236}">
                <a16:creationId xmlns:a16="http://schemas.microsoft.com/office/drawing/2014/main" id="{F73A6771-383B-4DB2-8B8B-3DB3D8A9F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645" y="1624577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Heimat walzer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B784B902-5E31-4AA4-8F7A-323946A91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645" y="4587718"/>
            <a:ext cx="12692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Plankenauer Walzer</a:t>
            </a:r>
          </a:p>
        </p:txBody>
      </p:sp>
      <p:sp>
        <p:nvSpPr>
          <p:cNvPr id="98" name="TextovéPole 97">
            <a:extLst>
              <a:ext uri="{FF2B5EF4-FFF2-40B4-BE49-F238E27FC236}">
                <a16:creationId xmlns:a16="http://schemas.microsoft.com/office/drawing/2014/main" id="{45A32703-355A-44E2-A937-1274E7F508AC}"/>
              </a:ext>
            </a:extLst>
          </p:cNvPr>
          <p:cNvSpPr txBox="1"/>
          <p:nvPr/>
        </p:nvSpPr>
        <p:spPr>
          <a:xfrm rot="631470">
            <a:off x="4266919" y="2733054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102" name="Picture 14">
            <a:extLst>
              <a:ext uri="{FF2B5EF4-FFF2-40B4-BE49-F238E27FC236}">
                <a16:creationId xmlns:a16="http://schemas.microsoft.com/office/drawing/2014/main" id="{B5A8B219-F96D-418D-B8EE-6BB39FA32F2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628920" y="2117332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4">
            <a:extLst>
              <a:ext uri="{FF2B5EF4-FFF2-40B4-BE49-F238E27FC236}">
                <a16:creationId xmlns:a16="http://schemas.microsoft.com/office/drawing/2014/main" id="{50AE4661-E7D7-4C6C-A1C2-E1DA9DD85F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561158" y="2375125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" name="Picture 14">
            <a:extLst>
              <a:ext uri="{FF2B5EF4-FFF2-40B4-BE49-F238E27FC236}">
                <a16:creationId xmlns:a16="http://schemas.microsoft.com/office/drawing/2014/main" id="{ABE92A07-9098-4E01-B8DA-11197BAC37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228202" y="4414540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" name="Picture 14">
            <a:extLst>
              <a:ext uri="{FF2B5EF4-FFF2-40B4-BE49-F238E27FC236}">
                <a16:creationId xmlns:a16="http://schemas.microsoft.com/office/drawing/2014/main" id="{2A31CA62-70D5-481D-B59A-0F4AA407D0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507502" y="2655833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14">
            <a:extLst>
              <a:ext uri="{FF2B5EF4-FFF2-40B4-BE49-F238E27FC236}">
                <a16:creationId xmlns:a16="http://schemas.microsoft.com/office/drawing/2014/main" id="{2F4AF28E-4E4C-47F3-95CB-5C53D260F9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148186" y="4696887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14">
            <a:extLst>
              <a:ext uri="{FF2B5EF4-FFF2-40B4-BE49-F238E27FC236}">
                <a16:creationId xmlns:a16="http://schemas.microsoft.com/office/drawing/2014/main" id="{8452E330-B06D-43F4-9B7F-F8F6CF08F4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084014" y="5009925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573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.Stell dich ein in Oberkrain.wav.wav"/>
          </p:stSnd>
        </p:sndAc>
      </p:transition>
    </mc:Choice>
    <mc:Fallback xmlns="">
      <p:transition spd="slow" advClick="0">
        <p:split orient="vert"/>
        <p:sndAc>
          <p:stSnd>
            <p:snd r:embed="rId28" name="10.Stell dich ein in Oberkrain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118</TotalTime>
  <Words>93</Words>
  <Application>Microsoft Office PowerPoint</Application>
  <PresentationFormat>Předvádění na obrazovce (4:3)</PresentationFormat>
  <Paragraphs>48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33</cp:revision>
  <dcterms:created xsi:type="dcterms:W3CDTF">2020-02-21T13:54:42Z</dcterms:created>
  <dcterms:modified xsi:type="dcterms:W3CDTF">2022-10-28T17:07:03Z</dcterms:modified>
</cp:coreProperties>
</file>