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120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81EE7D0-3334-4D63-A2B6-D648FE0635A3}"/>
              </a:ext>
            </a:extLst>
          </p:cNvPr>
          <p:cNvSpPr/>
          <p:nvPr/>
        </p:nvSpPr>
        <p:spPr>
          <a:xfrm>
            <a:off x="55418" y="612662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pic>
        <p:nvPicPr>
          <p:cNvPr id="22" name="Picture 55">
            <a:hlinkClick r:id="" action="ppaction://noaction">
              <a:snd r:embed="rId2" name="8 Mamas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1 Monteleone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4 Like a river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2 My Lady's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3 Glory of true love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5 When we are gone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6 Eyes fall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7 What they say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6563F31-2A47-26E7-7A68-51D8CD360A62}"/>
              </a:ext>
            </a:extLst>
          </p:cNvPr>
          <p:cNvSpPr/>
          <p:nvPr/>
        </p:nvSpPr>
        <p:spPr>
          <a:xfrm>
            <a:off x="4371892" y="980910"/>
            <a:ext cx="4239304" cy="46083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C1A84700-319A-CE7F-8AC2-C77113EFE7DC}"/>
              </a:ext>
            </a:extLst>
          </p:cNvPr>
          <p:cNvSpPr/>
          <p:nvPr/>
        </p:nvSpPr>
        <p:spPr>
          <a:xfrm>
            <a:off x="1477629" y="978212"/>
            <a:ext cx="609349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Country  music 120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DD32804A-3318-338E-5088-8F8DE273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04" y="1002477"/>
            <a:ext cx="8089153" cy="458676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3" name="Picture 53">
            <a:extLst>
              <a:ext uri="{FF2B5EF4-FFF2-40B4-BE49-F238E27FC236}">
                <a16:creationId xmlns:a16="http://schemas.microsoft.com/office/drawing/2014/main" id="{5A95E6FC-C3ED-1019-9DC3-CE15BE7D5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799" y="114246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3">
            <a:extLst>
              <a:ext uri="{FF2B5EF4-FFF2-40B4-BE49-F238E27FC236}">
                <a16:creationId xmlns:a16="http://schemas.microsoft.com/office/drawing/2014/main" id="{CD703142-55CE-844C-7FCF-A22C53D1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1" y="1123950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3">
            <a:extLst>
              <a:ext uri="{FF2B5EF4-FFF2-40B4-BE49-F238E27FC236}">
                <a16:creationId xmlns:a16="http://schemas.microsoft.com/office/drawing/2014/main" id="{3119F1E8-2A2B-79CD-EF37-309FD5A9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8" y="1171584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3">
            <a:extLst>
              <a:ext uri="{FF2B5EF4-FFF2-40B4-BE49-F238E27FC236}">
                <a16:creationId xmlns:a16="http://schemas.microsoft.com/office/drawing/2014/main" id="{E40D5F65-923D-14F1-C39B-154B292DC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41" y="1165226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3">
            <a:extLst>
              <a:ext uri="{FF2B5EF4-FFF2-40B4-BE49-F238E27FC236}">
                <a16:creationId xmlns:a16="http://schemas.microsoft.com/office/drawing/2014/main" id="{D40B51A4-F4B7-1CE0-97D1-F57D1D95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3" y="1220278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3">
            <a:extLst>
              <a:ext uri="{FF2B5EF4-FFF2-40B4-BE49-F238E27FC236}">
                <a16:creationId xmlns:a16="http://schemas.microsoft.com/office/drawing/2014/main" id="{BBDBE1E4-C03D-EE4F-05B8-E5B1F5835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076" y="1216187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9" descr="iyuqdnfucs62ymy2k17z">
            <a:extLst>
              <a:ext uri="{FF2B5EF4-FFF2-40B4-BE49-F238E27FC236}">
                <a16:creationId xmlns:a16="http://schemas.microsoft.com/office/drawing/2014/main" id="{73AD3685-07B4-1A82-91EE-4FF97063F3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16033" y="3432903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5ADAD82-4952-354B-98B4-BFAFEA1D4CD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203" y="5027998"/>
            <a:ext cx="472554" cy="42959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3C5DC04-2C6B-D7C9-CE98-742314C18E6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785" y="1581426"/>
            <a:ext cx="472554" cy="429594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E1896B1-1B71-D14A-CDAE-B3EAEB517FC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923" y="2049596"/>
            <a:ext cx="666897" cy="115981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120FCAA4-5B59-51AF-27E4-171CD278EF6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110" y="1646110"/>
            <a:ext cx="4099409" cy="3881276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94F59A37-9BC1-5E3C-27B8-1501E2E1756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945" y="2410677"/>
            <a:ext cx="1290052" cy="1303490"/>
          </a:xfrm>
          <a:prstGeom prst="rect">
            <a:avLst/>
          </a:prstGeom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A666CBCF-7FE4-00DC-9EB4-9CC85073A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7628" y="1689032"/>
            <a:ext cx="13061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Monteleone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D6E7D1DD-7EAF-ED6D-8813-05619EEBE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3574" y="2615996"/>
            <a:ext cx="13693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Glory of true love</a:t>
            </a: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708B6416-101C-32D5-E579-545EFCF38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15" y="3199423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Like a river</a:t>
            </a: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E898A28B-AFE7-4116-2492-1EFF98F09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3219" y="3561489"/>
            <a:ext cx="13693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When we are gone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4EB88FCE-7AF5-AABC-08AA-6061EB670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0175" y="4170393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Eyes fall</a:t>
            </a:r>
          </a:p>
        </p:txBody>
      </p:sp>
      <p:sp>
        <p:nvSpPr>
          <p:cNvPr id="59" name="Text Box 47">
            <a:extLst>
              <a:ext uri="{FF2B5EF4-FFF2-40B4-BE49-F238E27FC236}">
                <a16:creationId xmlns:a16="http://schemas.microsoft.com/office/drawing/2014/main" id="{C9E1D26B-E5E1-7EF1-8DE7-CB027C024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3574" y="4544351"/>
            <a:ext cx="13693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What they say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EF1492C-2071-0165-4AE6-4E44ED188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4017" y="5095857"/>
            <a:ext cx="142524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Mamas</a:t>
            </a:r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670A09C2-23E1-3C36-954A-23A7E59D0F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15" y="2200323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My Lady's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3" name="Rectangle 10">
            <a:extLst>
              <a:ext uri="{FF2B5EF4-FFF2-40B4-BE49-F238E27FC236}">
                <a16:creationId xmlns:a16="http://schemas.microsoft.com/office/drawing/2014/main" id="{5AB9D719-FA9B-2655-B120-0DD61D1E2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8" y="506873"/>
            <a:ext cx="9033164" cy="5529923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24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Mamas.wav"/>
          </p:stSnd>
        </p:sndAc>
      </p:transition>
    </mc:Choice>
    <mc:Fallback xmlns="">
      <p:transition spd="slow" advClick="0">
        <p:split orient="vert"/>
        <p:sndAc>
          <p:stSnd>
            <p:snd r:embed="rId22" name="8 Ma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51" grpId="0"/>
      <p:bldP spid="54" grpId="0"/>
      <p:bldP spid="57" grpId="0"/>
      <p:bldP spid="58" grpId="0"/>
      <p:bldP spid="59" grpId="0"/>
      <p:bldP spid="60" grpId="0"/>
      <p:bldP spid="6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163</TotalTime>
  <Words>34</Words>
  <Application>Microsoft Office PowerPoint</Application>
  <PresentationFormat>Předvádění na obrazovce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45</cp:revision>
  <dcterms:created xsi:type="dcterms:W3CDTF">2020-02-21T13:54:42Z</dcterms:created>
  <dcterms:modified xsi:type="dcterms:W3CDTF">2022-10-28T16:52:58Z</dcterms:modified>
</cp:coreProperties>
</file>