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311" r:id="rId6"/>
    <p:sldId id="310" r:id="rId7"/>
    <p:sldId id="309" r:id="rId8"/>
    <p:sldId id="308" r:id="rId9"/>
    <p:sldId id="307" r:id="rId10"/>
    <p:sldId id="306" r:id="rId11"/>
    <p:sldId id="305" r:id="rId12"/>
    <p:sldId id="304" r:id="rId13"/>
    <p:sldId id="303" r:id="rId14"/>
    <p:sldId id="302" r:id="rId15"/>
    <p:sldId id="301" r:id="rId16"/>
    <p:sldId id="281" r:id="rId17"/>
    <p:sldId id="278" r:id="rId18"/>
    <p:sldId id="285" r:id="rId19"/>
    <p:sldId id="297" r:id="rId20"/>
    <p:sldId id="300" r:id="rId21"/>
    <p:sldId id="299" r:id="rId22"/>
    <p:sldId id="298" r:id="rId23"/>
    <p:sldId id="296" r:id="rId24"/>
    <p:sldId id="312" r:id="rId25"/>
    <p:sldId id="295" r:id="rId26"/>
    <p:sldId id="294" r:id="rId27"/>
    <p:sldId id="293" r:id="rId28"/>
    <p:sldId id="288" r:id="rId29"/>
    <p:sldId id="287" r:id="rId30"/>
    <p:sldId id="289" r:id="rId31"/>
    <p:sldId id="291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3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Slovinsko  4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Slovenia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75BE024-CA39-AEA4-FEFD-D8CBD86E3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8">
            <a:extLst>
              <a:ext uri="{FF2B5EF4-FFF2-40B4-BE49-F238E27FC236}">
                <a16:creationId xmlns:a16="http://schemas.microsoft.com/office/drawing/2014/main" id="{38F46760-69E2-4AB4-D372-C060DD4118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16" y="692696"/>
            <a:ext cx="864096" cy="983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9">
            <a:extLst>
              <a:ext uri="{FF2B5EF4-FFF2-40B4-BE49-F238E27FC236}">
                <a16:creationId xmlns:a16="http://schemas.microsoft.com/office/drawing/2014/main" id="{5229C314-4986-AB74-E967-5940FC6E53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107" y="692696"/>
            <a:ext cx="1224477" cy="79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86D95405-BA0F-CFB3-3389-787030AC034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55953" y="184482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332E4ABA-441C-2912-CEC7-2E442E5FAE3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96589" y="2844767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Walzer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6" name="Walz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515AAEB5-1417-43DE-BD31-E257EB76F1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630932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Slovenia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Slovenië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Slovénie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Slowenien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Eslovenia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Eslovênia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Słowenia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Szlovénia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Σλο</a:t>
            </a:r>
            <a:r>
              <a:rPr lang="cs-CZ" altLang="cs-CZ" sz="2000" b="1" dirty="0">
                <a:solidFill>
                  <a:srgbClr val="FF0000"/>
                </a:solidFill>
              </a:rPr>
              <a:t>βενία</a:t>
            </a: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85650EEA-2BF4-92B7-09E1-CCB2B8B500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8ABA8E25-8CB5-F692-21E9-84234E37CB8C}"/>
              </a:ext>
            </a:extLst>
          </p:cNvPr>
          <p:cNvSpPr/>
          <p:nvPr/>
        </p:nvSpPr>
        <p:spPr>
          <a:xfrm>
            <a:off x="4079776" y="548680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Slovinsko  4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>
            <a:extLst>
              <a:ext uri="{FF2B5EF4-FFF2-40B4-BE49-F238E27FC236}">
                <a16:creationId xmlns:a16="http://schemas.microsoft.com/office/drawing/2014/main" id="{159EEBFC-CC55-20F9-4797-E77192FEBF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9DC9C0D-F155-8BAC-F5F9-42B2276EF1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658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205A2DC-A333-9B58-2F69-B082662B0C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1797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52CF087-452A-6386-AA07-ECB973C315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195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F423D87-85D4-4C87-8FE8-37D7D937B3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181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1D7F8FD-88AE-A265-4D03-95E0BE7CE6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98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8213E50-A425-F71F-9063-463227EEF1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566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C6C4678-BFDD-6A11-EDE6-F078E3E9C6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4222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985B03E-0EE1-A36B-4D3B-642230E714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06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4BCECC2-9288-7885-4F44-5DB63B3A2E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2935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FF6D998-B0B3-1ECA-9B45-9715FB857B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4055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C6E4846-2CE3-DC62-8FF3-C5B28D8211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6590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C09C45B2-BE3D-AC59-A4C3-CE39E128DE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FC8C334-33C5-F3C5-7CD5-62E3074A5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E1F92B4-5B8F-560C-1014-CF2A51054B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FE6354B-74C1-7523-F602-34138A97CB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8201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0EC0008-1CE1-F3E3-D886-2E64F0F6AB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686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11C31E6-8B96-CD49-EE5D-2A9AF8482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889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BA47B92D-F40F-2387-F5ED-9BAB368CD9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3172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1892A61-B027-2043-8298-B00FBC43A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9822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BADE1B6-430A-32F3-2EC2-E1F7872A34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166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7A34962B-F66E-4C48-4941-D5CA0F8C61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148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7B89E46-B5A4-6411-8F77-5AD696BFF7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0398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E9A8299-5DAA-E334-3F36-CE65556C33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6049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4236A09-2384-0477-1D14-D283780063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3D22B43-18C0-2E11-17A8-3E18C56065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00C44C5-0444-3CB5-779C-BEBCE16DBD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2740562-383C-42CA-7E0C-2D36B2C90B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F7F41AAF-E4F5-6EF2-1932-66422E179C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59128"/>
            <a:ext cx="10801200" cy="4940667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DDEC4B3C-32DE-4CEE-9E82-4003E3E723B4}"/>
              </a:ext>
            </a:extLst>
          </p:cNvPr>
          <p:cNvSpPr/>
          <p:nvPr/>
        </p:nvSpPr>
        <p:spPr>
          <a:xfrm>
            <a:off x="4511824" y="5023242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D92ED217-3174-B506-94D0-45389A640CAB}"/>
              </a:ext>
            </a:extLst>
          </p:cNvPr>
          <p:cNvSpPr/>
          <p:nvPr/>
        </p:nvSpPr>
        <p:spPr>
          <a:xfrm>
            <a:off x="695400" y="5018998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C646D900-15A8-9867-B874-A53DCB263524}"/>
              </a:ext>
            </a:extLst>
          </p:cNvPr>
          <p:cNvSpPr/>
          <p:nvPr/>
        </p:nvSpPr>
        <p:spPr>
          <a:xfrm>
            <a:off x="9622146" y="5018998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F206B544-9C8B-014B-B02B-5877F0F19753}"/>
              </a:ext>
            </a:extLst>
          </p:cNvPr>
          <p:cNvSpPr/>
          <p:nvPr/>
        </p:nvSpPr>
        <p:spPr>
          <a:xfrm>
            <a:off x="479376" y="499141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A7E88FA0-1215-14B5-FCFF-B40FAB00995E}"/>
              </a:ext>
            </a:extLst>
          </p:cNvPr>
          <p:cNvSpPr/>
          <p:nvPr/>
        </p:nvSpPr>
        <p:spPr>
          <a:xfrm>
            <a:off x="7608168" y="559128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81BBCE9D-F315-ECDA-091B-E2EBDB0F7FB0}"/>
              </a:ext>
            </a:extLst>
          </p:cNvPr>
          <p:cNvSpPr/>
          <p:nvPr/>
        </p:nvSpPr>
        <p:spPr>
          <a:xfrm>
            <a:off x="4799856" y="589007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4" grpId="0"/>
      <p:bldP spid="5" grpId="0"/>
      <p:bldP spid="6" grpId="0"/>
      <p:bldP spid="9" grpId="0"/>
      <p:bldP spid="10" grpId="0"/>
      <p:bldP spid="1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323</TotalTime>
  <Words>81</Words>
  <Application>Microsoft Office PowerPoint</Application>
  <PresentationFormat>Širokoúhlá obrazovka</PresentationFormat>
  <Paragraphs>15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111</cp:revision>
  <dcterms:created xsi:type="dcterms:W3CDTF">2020-02-21T13:54:42Z</dcterms:created>
  <dcterms:modified xsi:type="dcterms:W3CDTF">2022-10-26T12:49:08Z</dcterms:modified>
</cp:coreProperties>
</file>