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H6yksR2ALFp4G8sFWnhKA==" hashData="yv9Faf0Xpuomza/ebTg2vFH12YnW+KGUMk5v2IOlhEBp3Ndc7b0nas3J8Wf8lOm+rxnQu77LfIzjo51oZXkZN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 varScale="1">
        <p:scale>
          <a:sx n="68" d="100"/>
          <a:sy n="68" d="100"/>
        </p:scale>
        <p:origin x="96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Moulac" userId="c676f658d14a72be" providerId="LiveId" clId="{00A880CB-B2A7-4587-980C-F6DE42C7BB97}"/>
    <pc:docChg chg="modSld modMainMaster">
      <pc:chgData name="Daniel Moulac" userId="c676f658d14a72be" providerId="LiveId" clId="{00A880CB-B2A7-4587-980C-F6DE42C7BB97}" dt="2022-10-27T05:11:20.670" v="23"/>
      <pc:docMkLst>
        <pc:docMk/>
      </pc:docMkLst>
      <pc:sldChg chg="modTransition">
        <pc:chgData name="Daniel Moulac" userId="c676f658d14a72be" providerId="LiveId" clId="{00A880CB-B2A7-4587-980C-F6DE42C7BB97}" dt="2022-10-27T05:11:20.670" v="23"/>
        <pc:sldMkLst>
          <pc:docMk/>
          <pc:sldMk cId="0" sldId="256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57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58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59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60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61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62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63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64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65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66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67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68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69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70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71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72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73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74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75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76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77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78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79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80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81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82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83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84"/>
        </pc:sldMkLst>
      </pc:sldChg>
      <pc:sldChg chg="modTransition">
        <pc:chgData name="Daniel Moulac" userId="c676f658d14a72be" providerId="LiveId" clId="{00A880CB-B2A7-4587-980C-F6DE42C7BB97}" dt="2022-10-27T05:11:04.262" v="22"/>
        <pc:sldMkLst>
          <pc:docMk/>
          <pc:sldMk cId="0" sldId="285"/>
        </pc:sldMkLst>
      </pc:sldChg>
      <pc:sldMasterChg chg="modTransition modSldLayout">
        <pc:chgData name="Daniel Moulac" userId="c676f658d14a72be" providerId="LiveId" clId="{00A880CB-B2A7-4587-980C-F6DE42C7BB97}" dt="2022-10-27T05:11:04.262" v="22"/>
        <pc:sldMasterMkLst>
          <pc:docMk/>
          <pc:sldMasterMk cId="0" sldId="2147483648"/>
        </pc:sldMasterMkLst>
        <pc:sldLayoutChg chg="modTransition">
          <pc:chgData name="Daniel Moulac" userId="c676f658d14a72be" providerId="LiveId" clId="{00A880CB-B2A7-4587-980C-F6DE42C7BB97}" dt="2022-10-27T05:11:04.262" v="22"/>
          <pc:sldLayoutMkLst>
            <pc:docMk/>
            <pc:sldMasterMk cId="0" sldId="2147483648"/>
            <pc:sldLayoutMk cId="3901088769" sldId="2147483649"/>
          </pc:sldLayoutMkLst>
        </pc:sldLayoutChg>
        <pc:sldLayoutChg chg="modTransition">
          <pc:chgData name="Daniel Moulac" userId="c676f658d14a72be" providerId="LiveId" clId="{00A880CB-B2A7-4587-980C-F6DE42C7BB97}" dt="2022-10-27T05:11:04.262" v="22"/>
          <pc:sldLayoutMkLst>
            <pc:docMk/>
            <pc:sldMasterMk cId="0" sldId="2147483648"/>
            <pc:sldLayoutMk cId="743087256" sldId="2147483650"/>
          </pc:sldLayoutMkLst>
        </pc:sldLayoutChg>
        <pc:sldLayoutChg chg="modTransition">
          <pc:chgData name="Daniel Moulac" userId="c676f658d14a72be" providerId="LiveId" clId="{00A880CB-B2A7-4587-980C-F6DE42C7BB97}" dt="2022-10-27T05:11:04.262" v="22"/>
          <pc:sldLayoutMkLst>
            <pc:docMk/>
            <pc:sldMasterMk cId="0" sldId="2147483648"/>
            <pc:sldLayoutMk cId="2532444858" sldId="2147483651"/>
          </pc:sldLayoutMkLst>
        </pc:sldLayoutChg>
        <pc:sldLayoutChg chg="modTransition">
          <pc:chgData name="Daniel Moulac" userId="c676f658d14a72be" providerId="LiveId" clId="{00A880CB-B2A7-4587-980C-F6DE42C7BB97}" dt="2022-10-27T05:11:04.262" v="22"/>
          <pc:sldLayoutMkLst>
            <pc:docMk/>
            <pc:sldMasterMk cId="0" sldId="2147483648"/>
            <pc:sldLayoutMk cId="1065135615" sldId="2147483652"/>
          </pc:sldLayoutMkLst>
        </pc:sldLayoutChg>
        <pc:sldLayoutChg chg="modTransition">
          <pc:chgData name="Daniel Moulac" userId="c676f658d14a72be" providerId="LiveId" clId="{00A880CB-B2A7-4587-980C-F6DE42C7BB97}" dt="2022-10-27T05:11:04.262" v="22"/>
          <pc:sldLayoutMkLst>
            <pc:docMk/>
            <pc:sldMasterMk cId="0" sldId="2147483648"/>
            <pc:sldLayoutMk cId="2303070344" sldId="2147483653"/>
          </pc:sldLayoutMkLst>
        </pc:sldLayoutChg>
        <pc:sldLayoutChg chg="modTransition">
          <pc:chgData name="Daniel Moulac" userId="c676f658d14a72be" providerId="LiveId" clId="{00A880CB-B2A7-4587-980C-F6DE42C7BB97}" dt="2022-10-27T05:11:04.262" v="22"/>
          <pc:sldLayoutMkLst>
            <pc:docMk/>
            <pc:sldMasterMk cId="0" sldId="2147483648"/>
            <pc:sldLayoutMk cId="2410305192" sldId="2147483654"/>
          </pc:sldLayoutMkLst>
        </pc:sldLayoutChg>
        <pc:sldLayoutChg chg="modTransition">
          <pc:chgData name="Daniel Moulac" userId="c676f658d14a72be" providerId="LiveId" clId="{00A880CB-B2A7-4587-980C-F6DE42C7BB97}" dt="2022-10-27T05:11:04.262" v="22"/>
          <pc:sldLayoutMkLst>
            <pc:docMk/>
            <pc:sldMasterMk cId="0" sldId="2147483648"/>
            <pc:sldLayoutMk cId="2332132673" sldId="2147483655"/>
          </pc:sldLayoutMkLst>
        </pc:sldLayoutChg>
        <pc:sldLayoutChg chg="modTransition">
          <pc:chgData name="Daniel Moulac" userId="c676f658d14a72be" providerId="LiveId" clId="{00A880CB-B2A7-4587-980C-F6DE42C7BB97}" dt="2022-10-27T05:11:04.262" v="22"/>
          <pc:sldLayoutMkLst>
            <pc:docMk/>
            <pc:sldMasterMk cId="0" sldId="2147483648"/>
            <pc:sldLayoutMk cId="233215933" sldId="2147483656"/>
          </pc:sldLayoutMkLst>
        </pc:sldLayoutChg>
        <pc:sldLayoutChg chg="modTransition">
          <pc:chgData name="Daniel Moulac" userId="c676f658d14a72be" providerId="LiveId" clId="{00A880CB-B2A7-4587-980C-F6DE42C7BB97}" dt="2022-10-27T05:11:04.262" v="22"/>
          <pc:sldLayoutMkLst>
            <pc:docMk/>
            <pc:sldMasterMk cId="0" sldId="2147483648"/>
            <pc:sldLayoutMk cId="2594361029" sldId="2147483657"/>
          </pc:sldLayoutMkLst>
        </pc:sldLayoutChg>
        <pc:sldLayoutChg chg="modTransition">
          <pc:chgData name="Daniel Moulac" userId="c676f658d14a72be" providerId="LiveId" clId="{00A880CB-B2A7-4587-980C-F6DE42C7BB97}" dt="2022-10-27T05:11:04.262" v="22"/>
          <pc:sldLayoutMkLst>
            <pc:docMk/>
            <pc:sldMasterMk cId="0" sldId="2147483648"/>
            <pc:sldLayoutMk cId="2954167076" sldId="2147483658"/>
          </pc:sldLayoutMkLst>
        </pc:sldLayoutChg>
        <pc:sldLayoutChg chg="modTransition">
          <pc:chgData name="Daniel Moulac" userId="c676f658d14a72be" providerId="LiveId" clId="{00A880CB-B2A7-4587-980C-F6DE42C7BB97}" dt="2022-10-27T05:11:04.262" v="22"/>
          <pc:sldLayoutMkLst>
            <pc:docMk/>
            <pc:sldMasterMk cId="0" sldId="2147483648"/>
            <pc:sldLayoutMk cId="11199418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94ACC864-78DB-F622-5D03-79A21E59D0C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9313DA9-54CF-912E-33EF-A396E7CD6A5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DDF3FF7-BDD7-4749-90F0-C3355B495277}" type="datetimeFigureOut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6D10CB4F-653F-C7A0-7927-7BBB81D5E60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notes 4">
            <a:extLst>
              <a:ext uri="{FF2B5EF4-FFF2-40B4-BE49-F238E27FC236}">
                <a16:creationId xmlns:a16="http://schemas.microsoft.com/office/drawing/2014/main" id="{2029DA58-7BE2-8933-D0AE-9970225B96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95C6739-9260-2E3E-EA94-56290090A8A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EC2EBC-6203-69BE-3666-E43A6E1D6C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54595E5-CEE7-4157-B9F5-836F705A765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908925-30D5-319A-4550-4D9F9FA04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B6E91-CBC2-4084-9E18-D7B2F22E3588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6BEC47-82FB-D0E5-D6BB-BFA5FB8BC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AED6A0-B58A-DC7B-85A1-A5B54D051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A3E9A-D8AF-46D6-9D0B-101029C4BCE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088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485FEF-3D3D-9B14-F8A9-14F22A0530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4FFAA-B5C9-4E2C-9781-16B4CB8939D7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E1C849D-AFCD-D96E-4BE9-102FD98E4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7474C0-EA79-0589-CBB2-47755E68E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644243-9ECD-4FF6-B493-F392B99A498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087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65AF66-1848-29B7-3B85-5A5FCD58B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F5E051-E1EC-44DA-8E8A-4B924975B15B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E0C65D-9200-7E0B-5306-1F3D718B4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F6FB19-A865-D59D-64AD-905B7BBFD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D7BC2-D70F-4B7B-8002-C31CD12E648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2444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972CD746-3706-3439-25B4-9BDBBD629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A47AA-7F07-4BA2-BDD3-88706B5F9D9E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9A412C9-1A1E-51A4-2C24-14984AD55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164EF386-0EB8-D396-A1A0-AA9D9E0EA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F2D17-EDB6-4A0F-B178-A5803859DAB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135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B6A6A87E-8897-FD7C-E891-1EA957E04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417C6-B8FB-47FE-A6F1-7DFC5DB356B0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1D0C8199-1B3A-AD1D-DD13-6ABE9B1D6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0A8D2894-1A5E-10A7-82EA-9BD05F4D0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F6F6C-51E8-4A2B-8E44-D6B8A8B04F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070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AD5DD3DA-BAA6-2249-42AD-61957701D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7CBA8-4D94-474C-AF18-B5F3EBB4B486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26878CF7-A152-C053-3F12-D7D88B91A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A67D16C2-CE7E-DBAE-5932-816D9E992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32391-E2F5-48FE-8CD5-40CF399A7B9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0305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E51C8525-B823-99B4-EB07-1DBAD9F7CE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72840-98C3-4595-B640-5847A88E6D02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4749F2F1-CB28-79E8-ED37-132E31B67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81AC95B8-5FEC-8927-F9F2-89DF9963BF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59FC3-2BF0-45F1-9B93-21CF105D370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132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7526584D-7C40-5C57-98E4-8C0FBCC7A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9858B-CD3E-46DA-8F51-43F6BD8A8D28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C7A0781-AC85-B9F1-2F06-C4174A03D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ABEB773-F2B7-54D0-76DF-71B7193C6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8CAEB-74CA-4895-9BCD-98E86CEE024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15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DA04A775-51BB-A1B7-7177-9E7A582E7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EC60C9-4093-4640-AD86-DD6942C36085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C0CE5035-C367-2F12-CDBF-F06517614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FBAAB09-A477-96AA-43F6-DCDDDE6E7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238B8-C1C7-47EB-A45C-107BFB233AE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436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5056EE-27CD-D407-3DA8-B08AF759A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BF037-3AD1-4573-9D30-02574A1D058E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B79F001-12DC-26A3-1EF7-7F9099E54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7F11EE-E9CB-923E-46A1-0612017DF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4C4ED-E735-4756-8700-2AC63BF6F5F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16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30CFD3-6305-377B-721E-55EB1D5C4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C74AA-2874-4DE7-8722-07F1164AF129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4C2A0E-FA90-CEA8-8455-A05E73749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98CCD3C-FAE8-3A18-596E-7A0327EF5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DFE72-EBAC-4BA0-AFFE-28E7C571080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9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F396E803-A9AF-DF35-6359-09BB087075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38163723-AB53-6DEB-2317-E1E4BDC6916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19F4BA-9B2E-CB70-B93D-C0BED112A9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0A319F2-F437-421B-81CE-ED8F0DEDB5CC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B1974F-28AD-EFFE-D001-321ED17B4F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C194EC-035A-3A05-3B17-74293FC14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D640FA3-FF8E-4B24-B2FC-D9AA8465547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  <p:hf hd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>
            <a:extLst>
              <a:ext uri="{FF2B5EF4-FFF2-40B4-BE49-F238E27FC236}">
                <a16:creationId xmlns:a16="http://schemas.microsoft.com/office/drawing/2014/main" id="{9D09BA1D-D128-2229-1A3A-7FBE8834EE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47863" y="692150"/>
            <a:ext cx="7805737" cy="5473700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0105BA-7792-99F8-640C-0AC7B376BFF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34D1FEF-DC85-43BC-A7B3-27755677126D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3C6C8AE-43FF-D410-8C90-516EE4DB9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8C0AAF-39A9-3699-7890-6AB9B8FA5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466807-2423-4941-ACDB-EAB137BCD15F}" type="slidenum">
              <a:rPr lang="fr-FR"/>
              <a:pPr>
                <a:defRPr/>
              </a:pPr>
              <a:t>1</a:t>
            </a:fld>
            <a:endParaRPr lang="fr-FR"/>
          </a:p>
        </p:txBody>
      </p:sp>
      <p:sp>
        <p:nvSpPr>
          <p:cNvPr id="3078" name="ZoneTexte 6">
            <a:extLst>
              <a:ext uri="{FF2B5EF4-FFF2-40B4-BE49-F238E27FC236}">
                <a16:creationId xmlns:a16="http://schemas.microsoft.com/office/drawing/2014/main" id="{A380C349-7DB9-49BD-61CF-B3A778BA22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2850" y="2598738"/>
            <a:ext cx="294163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Lorient Vous propose le village D’ Eze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  <p:sndAc>
          <p:stSnd loop="1">
            <p:snd r:embed="rId2" name="Les marchés de Provence.wav"/>
          </p:stSnd>
        </p:sndAc>
      </p:transition>
    </mc:Choice>
    <mc:Fallback>
      <p:transition spd="slow" advClick="0" advTm="16000">
        <p:fade/>
        <p:sndAc>
          <p:stSnd loop="1">
            <p:snd r:embed="rId2" name="Les marchés de Proven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977D48B-2A1F-9C96-9E77-7D05E477F37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11DA70F-DC93-4525-B001-3DB06DC99CAD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706F516-E31A-5CC1-2ED8-C9076C3E9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47278BA-1DD8-D64A-75C5-B907770FB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08C546-9575-48F4-A89C-8DB9AE1C75F4}" type="slidenum">
              <a:rPr lang="fr-FR"/>
              <a:pPr>
                <a:defRPr/>
              </a:pPr>
              <a:t>2</a:t>
            </a:fld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FEB3FD0-5F18-C2D1-DAA7-D73D2AE80E2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Èze (Esa en niçois, </a:t>
            </a:r>
            <a:r>
              <a:rPr lang="fr-FR" sz="4000" b="1" i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Eza</a:t>
            </a:r>
            <a:r>
              <a:rPr lang="fr-FR" sz="40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en italien) est une commune française située dans le département des Alpes-Maritimes en région Provence-Alpes-Côte d'Azur. Ses habitants sont appelés les Ézasques.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FR" sz="4000" b="1" i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Èze est une des rares communes françaises à porter un nom palindrome avec Callac, Laval, Noyon, Sarras, </a:t>
            </a:r>
            <a:r>
              <a:rPr lang="fr-FR" sz="4000" b="1" i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Savas</a:t>
            </a:r>
            <a:r>
              <a:rPr lang="fr-FR" sz="4000" b="1" i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Senones, Serres et Sées.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C201891-71E4-60A1-D5B3-E0143A16DF2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9E7E1A7-58AB-4A80-838C-C0584B3AC8B0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4D23CE9-CE5F-A6DA-224E-693A2C454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D3333A5-5766-C0E6-3901-93925359E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5145C-66BE-4701-AFC7-1B01E7A0C3CA}" type="slidenum">
              <a:rPr lang="fr-FR"/>
              <a:pPr>
                <a:defRPr/>
              </a:pPr>
              <a:t>3</a:t>
            </a:fld>
            <a:endParaRPr lang="fr-FR"/>
          </a:p>
        </p:txBody>
      </p:sp>
      <p:pic>
        <p:nvPicPr>
          <p:cNvPr id="5125" name="Image 5">
            <a:extLst>
              <a:ext uri="{FF2B5EF4-FFF2-40B4-BE49-F238E27FC236}">
                <a16:creationId xmlns:a16="http://schemas.microsoft.com/office/drawing/2014/main" id="{B6CCF9A4-E94A-9250-F227-CFEB0EC59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3813" y="569913"/>
            <a:ext cx="9604375" cy="5526087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ZoneTexte 6">
            <a:extLst>
              <a:ext uri="{FF2B5EF4-FFF2-40B4-BE49-F238E27FC236}">
                <a16:creationId xmlns:a16="http://schemas.microsoft.com/office/drawing/2014/main" id="{0F0B3F2D-06BB-F0A8-0BD0-A682B5A9B7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8600" y="6207125"/>
            <a:ext cx="68373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>
                <a:solidFill>
                  <a:schemeClr val="bg1"/>
                </a:solidFill>
              </a:rPr>
              <a:t>Village perché d'Èze-Village.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AD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C88D636-EFAB-BB94-9E8C-76E4A2DC291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369C0EE-676C-4928-945B-B2D2CDAD7270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65ED93-2E5A-C3F7-EAD2-11047546C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C1CE83D-2B63-207A-AF85-EBB759139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504F96-2152-4771-A87D-6F770E253408}" type="slidenum">
              <a:rPr lang="fr-FR"/>
              <a:pPr>
                <a:defRPr/>
              </a:pPr>
              <a:t>4</a:t>
            </a:fld>
            <a:endParaRPr lang="fr-FR"/>
          </a:p>
        </p:txBody>
      </p:sp>
      <p:pic>
        <p:nvPicPr>
          <p:cNvPr id="6149" name="Image 5">
            <a:extLst>
              <a:ext uri="{FF2B5EF4-FFF2-40B4-BE49-F238E27FC236}">
                <a16:creationId xmlns:a16="http://schemas.microsoft.com/office/drawing/2014/main" id="{9A056D68-AA16-0537-EA9E-DF6C5F394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4050" y="476250"/>
            <a:ext cx="8997950" cy="5553075"/>
          </a:xfrm>
          <a:prstGeom prst="rect">
            <a:avLst/>
          </a:prstGeom>
          <a:noFill/>
          <a:ln w="50800" cmpd="dbl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0" name="ZoneTexte 6">
            <a:extLst>
              <a:ext uri="{FF2B5EF4-FFF2-40B4-BE49-F238E27FC236}">
                <a16:creationId xmlns:a16="http://schemas.microsoft.com/office/drawing/2014/main" id="{1F87BFB4-31D1-8F53-A267-130B80EAEF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67400" y="6126163"/>
            <a:ext cx="82296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Èze-sur-Mer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9B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4771526-27C8-2417-969B-08941ECD8D2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DC898D7-0AB5-4304-B572-6674BB2E9650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5B80C22-94F5-8B8E-0AE0-5D5C070E2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9D51833-CE76-793C-23DC-B768D7062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F9B974-DA2E-431B-8CE6-D43A76323FEA}" type="slidenum">
              <a:rPr lang="fr-FR"/>
              <a:pPr>
                <a:defRPr/>
              </a:pPr>
              <a:t>5</a:t>
            </a:fld>
            <a:endParaRPr lang="fr-FR"/>
          </a:p>
        </p:txBody>
      </p:sp>
      <p:pic>
        <p:nvPicPr>
          <p:cNvPr id="7173" name="Image 5">
            <a:extLst>
              <a:ext uri="{FF2B5EF4-FFF2-40B4-BE49-F238E27FC236}">
                <a16:creationId xmlns:a16="http://schemas.microsoft.com/office/drawing/2014/main" id="{6E49117D-93DA-94B8-F005-B1696C4A4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0913" y="542925"/>
            <a:ext cx="10290175" cy="5632450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ZoneTexte 6">
            <a:extLst>
              <a:ext uri="{FF2B5EF4-FFF2-40B4-BE49-F238E27FC236}">
                <a16:creationId xmlns:a16="http://schemas.microsoft.com/office/drawing/2014/main" id="{82A8667E-78FC-9B79-B7A9-CF372C17C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2175" y="6234113"/>
            <a:ext cx="58848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Église Notre-Dame-de-l'Assomption d'Èze.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648FDFF-13CA-346C-03D9-9214AF3BA61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E1711DF-FC25-4A32-A179-2C908667CA4F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026DBD8-0073-C4E9-1E5E-A5BF27DAEE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D5DF258-A652-F76A-DFF7-C4FF892C4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A8C72A-CDD5-4391-9781-E24CECD0F1B2}" type="slidenum">
              <a:rPr lang="fr-FR"/>
              <a:pPr>
                <a:defRPr/>
              </a:pPr>
              <a:t>6</a:t>
            </a:fld>
            <a:endParaRPr lang="fr-FR"/>
          </a:p>
        </p:txBody>
      </p:sp>
      <p:pic>
        <p:nvPicPr>
          <p:cNvPr id="8197" name="Image 5">
            <a:extLst>
              <a:ext uri="{FF2B5EF4-FFF2-40B4-BE49-F238E27FC236}">
                <a16:creationId xmlns:a16="http://schemas.microsoft.com/office/drawing/2014/main" id="{9E2E4ABA-DDB7-30F7-6128-E2122C2269A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6413" y="955675"/>
            <a:ext cx="8626475" cy="4946650"/>
          </a:xfrm>
          <a:prstGeom prst="rect">
            <a:avLst/>
          </a:prstGeom>
          <a:noFill/>
          <a:ln w="508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ZoneTexte 6">
            <a:extLst>
              <a:ext uri="{FF2B5EF4-FFF2-40B4-BE49-F238E27FC236}">
                <a16:creationId xmlns:a16="http://schemas.microsoft.com/office/drawing/2014/main" id="{7CB2F553-77FF-B5F0-D605-6A07DAEAA5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3188" y="5894388"/>
            <a:ext cx="77724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Intérieur de l'église Notre-Dame-de-l'Assomption d'Èze.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A5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48B15B-F9F7-5574-DDE8-FD3B6390801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9666387-7668-4584-A465-0035811502FD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9E06FF8-76E0-5CD0-50F4-45885D6AF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D0E79B9-FC78-A0CA-FCCD-EBEE54376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CD7D66-3E24-48A5-BCC7-3CFD8D3F737A}" type="slidenum">
              <a:rPr lang="fr-FR"/>
              <a:pPr>
                <a:defRPr/>
              </a:pPr>
              <a:t>7</a:t>
            </a:fld>
            <a:endParaRPr lang="fr-FR"/>
          </a:p>
        </p:txBody>
      </p:sp>
      <p:pic>
        <p:nvPicPr>
          <p:cNvPr id="9221" name="Image 5" descr="Une image contenant bâtiment, brique, pierre, vieux&#10;&#10;Description générée automatiquement">
            <a:extLst>
              <a:ext uri="{FF2B5EF4-FFF2-40B4-BE49-F238E27FC236}">
                <a16:creationId xmlns:a16="http://schemas.microsoft.com/office/drawing/2014/main" id="{F119E769-D108-15DE-7154-582D595F7C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5250" y="527050"/>
            <a:ext cx="6427788" cy="5803900"/>
          </a:xfrm>
          <a:prstGeom prst="rect">
            <a:avLst/>
          </a:prstGeom>
          <a:noFill/>
          <a:ln w="50800" cmpd="dbl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2" name="ZoneTexte 6">
            <a:extLst>
              <a:ext uri="{FF2B5EF4-FFF2-40B4-BE49-F238E27FC236}">
                <a16:creationId xmlns:a16="http://schemas.microsoft.com/office/drawing/2014/main" id="{F761AAE5-AA6A-5A12-43DB-806A21539A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638675"/>
            <a:ext cx="34956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Une ruelle pittoresque d'Èze-Village.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3BB2880-18DF-F63B-FBF9-A0A465C100B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58B4FBC-71FC-4DBB-9D32-85F3A8AC8CF0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E89DD8E-B1DA-004F-B4EC-59EFFD773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C9F977-8457-7B36-E70B-7C4F9D5DF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F8A99C-C234-42AE-AC22-27F43759AAFC}" type="slidenum">
              <a:rPr lang="fr-FR"/>
              <a:pPr>
                <a:defRPr/>
              </a:pPr>
              <a:t>8</a:t>
            </a:fld>
            <a:endParaRPr lang="fr-FR"/>
          </a:p>
        </p:txBody>
      </p:sp>
      <p:pic>
        <p:nvPicPr>
          <p:cNvPr id="10245" name="Image 5" descr="Une image contenant eau, extérieur, nature, océan&#10;&#10;Description générée automatiquement">
            <a:extLst>
              <a:ext uri="{FF2B5EF4-FFF2-40B4-BE49-F238E27FC236}">
                <a16:creationId xmlns:a16="http://schemas.microsoft.com/office/drawing/2014/main" id="{E5A24E8B-8A5E-F983-2097-3229DCBAA9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6075" y="569913"/>
            <a:ext cx="8945563" cy="5605462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6" name="ZoneTexte 6">
            <a:extLst>
              <a:ext uri="{FF2B5EF4-FFF2-40B4-BE49-F238E27FC236}">
                <a16:creationId xmlns:a16="http://schemas.microsoft.com/office/drawing/2014/main" id="{DAF80E1E-D89E-D8FD-D06A-AA10981A1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9613" y="6259513"/>
            <a:ext cx="6334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>
                <a:solidFill>
                  <a:schemeClr val="bg1"/>
                </a:solidFill>
              </a:rPr>
              <a:t>Vue depuis la citadelle.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B9481D9-84AD-AA71-0818-F9E9CEF7AE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BAD299D-BC7C-484A-909F-9825EF8569BC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D78F28E-316E-D25C-C8B7-4DB3B27BE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A959DE8-B0DD-180E-20DC-E4B3F456A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18EE92-CF35-4A97-9F43-96F0ADF1EECC}" type="slidenum">
              <a:rPr lang="fr-FR"/>
              <a:pPr>
                <a:defRPr/>
              </a:pPr>
              <a:t>9</a:t>
            </a:fld>
            <a:endParaRPr lang="fr-FR"/>
          </a:p>
        </p:txBody>
      </p:sp>
      <p:pic>
        <p:nvPicPr>
          <p:cNvPr id="11269" name="Image 5" descr="Une image contenant bâtiment, extérieur, maison, gens&#10;&#10;Description générée automatiquement">
            <a:extLst>
              <a:ext uri="{FF2B5EF4-FFF2-40B4-BE49-F238E27FC236}">
                <a16:creationId xmlns:a16="http://schemas.microsoft.com/office/drawing/2014/main" id="{DA11C3A5-324B-3CA4-C94D-ACE9401E81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1850" y="517525"/>
            <a:ext cx="6954838" cy="5475288"/>
          </a:xfrm>
          <a:prstGeom prst="rect">
            <a:avLst/>
          </a:prstGeom>
          <a:noFill/>
          <a:ln w="50800" cmpd="dbl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0" name="ZoneTexte 6">
            <a:extLst>
              <a:ext uri="{FF2B5EF4-FFF2-40B4-BE49-F238E27FC236}">
                <a16:creationId xmlns:a16="http://schemas.microsoft.com/office/drawing/2014/main" id="{781BD529-712C-7A7D-B472-E8FB64648B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95800" y="5992813"/>
            <a:ext cx="41148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Une rue typique.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1E2A433-887D-821F-1365-C89F68FDCDD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245BF3E-51D4-48C5-8601-7AFA435CE4B3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AA2E2C4-A8E6-452B-9691-211C7DEAF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6202FEF-E50C-050F-AD4E-22C1AF1F1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899141-DAC3-4106-8861-407A993A4A1E}" type="slidenum">
              <a:rPr lang="fr-FR"/>
              <a:pPr>
                <a:defRPr/>
              </a:pPr>
              <a:t>10</a:t>
            </a:fld>
            <a:endParaRPr lang="fr-FR"/>
          </a:p>
        </p:txBody>
      </p:sp>
      <p:pic>
        <p:nvPicPr>
          <p:cNvPr id="12293" name="Image 5" descr="Une image contenant extérieur, arbre, terrain, pierre&#10;&#10;Description générée automatiquement">
            <a:extLst>
              <a:ext uri="{FF2B5EF4-FFF2-40B4-BE49-F238E27FC236}">
                <a16:creationId xmlns:a16="http://schemas.microsoft.com/office/drawing/2014/main" id="{9E8E265D-C79A-A0CD-1B71-C491CF7ABE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3063" y="317500"/>
            <a:ext cx="6016625" cy="6038850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ZoneTexte 6">
            <a:extLst>
              <a:ext uri="{FF2B5EF4-FFF2-40B4-BE49-F238E27FC236}">
                <a16:creationId xmlns:a16="http://schemas.microsoft.com/office/drawing/2014/main" id="{ABC42375-1E67-6DC7-A09D-B91C8B3D63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4488" y="4298950"/>
            <a:ext cx="40020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>
                <a:solidFill>
                  <a:schemeClr val="bg1"/>
                </a:solidFill>
              </a:rPr>
              <a:t>Une rue typique.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159D96B-67F1-52F4-BFF7-A247E86F9F6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B8B8132-E79B-4175-94C9-72010071ED14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CF1148-90FC-6A75-DD1B-196C99A19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D0085C1-4D5E-4C78-49D0-3D7AE26C0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94AE5D-A56C-4625-85F6-FE79C4D89C14}" type="slidenum">
              <a:rPr lang="fr-FR"/>
              <a:pPr>
                <a:defRPr/>
              </a:pPr>
              <a:t>11</a:t>
            </a:fld>
            <a:endParaRPr lang="fr-FR"/>
          </a:p>
        </p:txBody>
      </p:sp>
      <p:pic>
        <p:nvPicPr>
          <p:cNvPr id="13317" name="Image 5" descr="Une image contenant herbe, extérieur, bâtiment, montagne">
            <a:extLst>
              <a:ext uri="{FF2B5EF4-FFF2-40B4-BE49-F238E27FC236}">
                <a16:creationId xmlns:a16="http://schemas.microsoft.com/office/drawing/2014/main" id="{4E9A01C7-8062-51CE-9EC5-1351E92AF6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9550" y="549275"/>
            <a:ext cx="6369050" cy="5759450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8" name="ZoneTexte 6">
            <a:extLst>
              <a:ext uri="{FF2B5EF4-FFF2-40B4-BE49-F238E27FC236}">
                <a16:creationId xmlns:a16="http://schemas.microsoft.com/office/drawing/2014/main" id="{8833505D-49C5-B16F-CABC-920678C503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337050"/>
            <a:ext cx="38449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>
                <a:solidFill>
                  <a:schemeClr val="bg1"/>
                </a:solidFill>
              </a:rPr>
              <a:t>Église Notre-Dame-de-l'Assomption d'Èze.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879F353-40F6-F8BE-7611-64A26D17B57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B9D3D5AD-7698-412C-82B2-BED96EB2BB13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8596E61-8C29-8508-FB7B-CED64EFEC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E69E41A-12EB-F08C-2F4B-9EA29EB13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6393CA-1F03-4F56-A23C-0AECACECA05E}" type="slidenum">
              <a:rPr lang="fr-FR"/>
              <a:pPr>
                <a:defRPr/>
              </a:pPr>
              <a:t>12</a:t>
            </a:fld>
            <a:endParaRPr lang="fr-FR"/>
          </a:p>
        </p:txBody>
      </p:sp>
      <p:pic>
        <p:nvPicPr>
          <p:cNvPr id="14341" name="Image 5" descr="Une image contenant plante&#10;&#10;Description générée automatiquement">
            <a:extLst>
              <a:ext uri="{FF2B5EF4-FFF2-40B4-BE49-F238E27FC236}">
                <a16:creationId xmlns:a16="http://schemas.microsoft.com/office/drawing/2014/main" id="{1A9E411E-F2BF-C345-F5B8-4EFF76D486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9713" y="623888"/>
            <a:ext cx="9144000" cy="5402262"/>
          </a:xfrm>
          <a:prstGeom prst="rect">
            <a:avLst/>
          </a:prstGeom>
          <a:noFill/>
          <a:ln w="50800" cmpd="dbl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2" name="ZoneTexte 6">
            <a:extLst>
              <a:ext uri="{FF2B5EF4-FFF2-40B4-BE49-F238E27FC236}">
                <a16:creationId xmlns:a16="http://schemas.microsoft.com/office/drawing/2014/main" id="{63A2BA54-7CBA-F04F-F60E-7B51996C16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8838" y="6215063"/>
            <a:ext cx="5735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Jardin exotique d'Èze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1046D6D-309D-7C9E-BC72-39384FEF1C7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0BF96E5-F97E-470D-8BE7-BD6EFE7109E7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67B8446-1825-969F-674D-C74003CE4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8AF3ADA-0D83-D1C3-3312-3195D09C1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8713BD-7A0C-4957-81FE-4C75AFA3FC89}" type="slidenum">
              <a:rPr lang="fr-FR"/>
              <a:pPr>
                <a:defRPr/>
              </a:pPr>
              <a:t>13</a:t>
            </a:fld>
            <a:endParaRPr lang="fr-FR"/>
          </a:p>
        </p:txBody>
      </p:sp>
      <p:pic>
        <p:nvPicPr>
          <p:cNvPr id="15365" name="Image 5" descr="Une image contenant nature, extérieur, roche, promontoire&#10;&#10;Description générée automatiquement">
            <a:extLst>
              <a:ext uri="{FF2B5EF4-FFF2-40B4-BE49-F238E27FC236}">
                <a16:creationId xmlns:a16="http://schemas.microsoft.com/office/drawing/2014/main" id="{B6667BB6-A3AD-911D-362D-2B417D040F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04913" y="623888"/>
            <a:ext cx="9685337" cy="5610225"/>
          </a:xfrm>
          <a:prstGeom prst="rect">
            <a:avLst/>
          </a:prstGeom>
          <a:noFill/>
          <a:ln w="50800" cmpd="dbl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6" name="ZoneTexte 6">
            <a:extLst>
              <a:ext uri="{FF2B5EF4-FFF2-40B4-BE49-F238E27FC236}">
                <a16:creationId xmlns:a16="http://schemas.microsoft.com/office/drawing/2014/main" id="{1591F059-4431-DDB3-2D19-57C227A3DC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3075" y="6234113"/>
            <a:ext cx="69691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Èze et la baie de Saint-Jean dans les années 1890.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893138C-43D8-96AD-7E9E-A78932D98AD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62FB10D-F58F-4C21-B36C-C03FC0CC742C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1B1FE0A-2C2B-4AA0-2E95-ECDB26695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E8ABDF7-6C5D-C7FA-1F9F-C5EBAA275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60FAEC-A678-40F1-9B33-088D2E4254DD}" type="slidenum">
              <a:rPr lang="fr-FR"/>
              <a:pPr>
                <a:defRPr/>
              </a:pPr>
              <a:t>14</a:t>
            </a:fld>
            <a:endParaRPr lang="fr-FR"/>
          </a:p>
        </p:txBody>
      </p:sp>
      <p:pic>
        <p:nvPicPr>
          <p:cNvPr id="6" name="Image 5" descr="Une image contenant extérieur, eau, roche, nature&#10;&#10;Description générée automatiquement">
            <a:extLst>
              <a:ext uri="{FF2B5EF4-FFF2-40B4-BE49-F238E27FC236}">
                <a16:creationId xmlns:a16="http://schemas.microsoft.com/office/drawing/2014/main" id="{C678E29F-0C62-4A0A-2E04-FCF27B6DAB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609600"/>
            <a:ext cx="9144000" cy="5624513"/>
          </a:xfrm>
          <a:prstGeom prst="rect">
            <a:avLst/>
          </a:prstGeom>
          <a:ln w="50800" cmpd="dbl">
            <a:solidFill>
              <a:schemeClr val="accent4"/>
            </a:solidFill>
          </a:ln>
        </p:spPr>
      </p:pic>
      <p:sp>
        <p:nvSpPr>
          <p:cNvPr id="16390" name="ZoneTexte 6">
            <a:extLst>
              <a:ext uri="{FF2B5EF4-FFF2-40B4-BE49-F238E27FC236}">
                <a16:creationId xmlns:a16="http://schemas.microsoft.com/office/drawing/2014/main" id="{34A32A59-D673-EB29-97BE-40987C0C8C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9750" y="6259513"/>
            <a:ext cx="5861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Èze vu du fort de la Revère.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A70783E-8C1D-D35C-7902-4709B40D9C8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90FCEA0-C2C1-4819-82FB-DC3DA6D404B8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015A208-9C6D-0ABB-08DD-97B935C3F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EE074F0-547B-15D9-E4F7-37F1C68D8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9443C3-4A13-4016-8AC8-D9D70BA71D8A}" type="slidenum">
              <a:rPr lang="fr-FR"/>
              <a:pPr>
                <a:defRPr/>
              </a:pPr>
              <a:t>15</a:t>
            </a:fld>
            <a:endParaRPr lang="fr-FR"/>
          </a:p>
        </p:txBody>
      </p:sp>
      <p:pic>
        <p:nvPicPr>
          <p:cNvPr id="17413" name="Image 5" descr="Une image contenant ciel, eau, extérieur, nature&#10;&#10;Description générée automatiquement">
            <a:extLst>
              <a:ext uri="{FF2B5EF4-FFF2-40B4-BE49-F238E27FC236}">
                <a16:creationId xmlns:a16="http://schemas.microsoft.com/office/drawing/2014/main" id="{70146DCA-3260-A07F-97D4-5066C63B89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1750" y="512763"/>
            <a:ext cx="9532938" cy="5746750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ZoneTexte 6">
            <a:extLst>
              <a:ext uri="{FF2B5EF4-FFF2-40B4-BE49-F238E27FC236}">
                <a16:creationId xmlns:a16="http://schemas.microsoft.com/office/drawing/2014/main" id="{8144338A-E3A2-015A-9F60-1BC7C23B28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6234113"/>
            <a:ext cx="59912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>
                <a:solidFill>
                  <a:srgbClr val="FFFF00"/>
                </a:solidFill>
              </a:rPr>
              <a:t>Vue d'Èze vers le Cap Ferrat.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D88D219-C679-9991-F42C-67A1B9C0BC1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1243E916-DC50-4217-95CF-10FE32C1769A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2D31B9E-B270-03C9-9E92-B5EC09DA7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F9CEA5D-3C3B-6F09-4253-555365055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6AD957-F0B2-4F7D-BDB6-9EAD51E5E655}" type="slidenum">
              <a:rPr lang="fr-FR"/>
              <a:pPr>
                <a:defRPr/>
              </a:pPr>
              <a:t>16</a:t>
            </a:fld>
            <a:endParaRPr lang="fr-FR"/>
          </a:p>
        </p:txBody>
      </p:sp>
      <p:pic>
        <p:nvPicPr>
          <p:cNvPr id="18437" name="Image 5" descr="Une image contenant ciel, extérieur, eau, ignorant&#10;&#10;Description générée automatiquement">
            <a:extLst>
              <a:ext uri="{FF2B5EF4-FFF2-40B4-BE49-F238E27FC236}">
                <a16:creationId xmlns:a16="http://schemas.microsoft.com/office/drawing/2014/main" id="{8E2B2A12-BE79-D053-4157-A11871C43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554038"/>
            <a:ext cx="9144000" cy="5653087"/>
          </a:xfrm>
          <a:prstGeom prst="rect">
            <a:avLst/>
          </a:prstGeom>
          <a:noFill/>
          <a:ln w="50800" cmpd="dbl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ZoneTexte 6">
            <a:extLst>
              <a:ext uri="{FF2B5EF4-FFF2-40B4-BE49-F238E27FC236}">
                <a16:creationId xmlns:a16="http://schemas.microsoft.com/office/drawing/2014/main" id="{69BB3211-C860-C357-2033-ED79FAA704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11750" y="6207125"/>
            <a:ext cx="70802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Le Cap Ferrat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CBD20DD-CAF1-83B9-7BFB-F4241B7E025A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CC53800-22A4-4EC9-BA19-709594015CA6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2E4899A-37DD-2BD4-A56E-4EB1AE7F4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E45E742-1C3F-5B26-CD2D-283EB576A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F75CC2-7AE9-4A97-A419-2F992874CF7B}" type="slidenum">
              <a:rPr lang="fr-FR"/>
              <a:pPr>
                <a:defRPr/>
              </a:pPr>
              <a:t>17</a:t>
            </a:fld>
            <a:endParaRPr lang="fr-FR"/>
          </a:p>
        </p:txBody>
      </p:sp>
      <p:pic>
        <p:nvPicPr>
          <p:cNvPr id="19461" name="Image 5" descr="Une image contenant eau, nature, montagne, ciel&#10;&#10;Description générée automatiquement">
            <a:extLst>
              <a:ext uri="{FF2B5EF4-FFF2-40B4-BE49-F238E27FC236}">
                <a16:creationId xmlns:a16="http://schemas.microsoft.com/office/drawing/2014/main" id="{9253A04B-5136-B9B9-9772-D4E578AE0F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1450" y="603250"/>
            <a:ext cx="9309100" cy="5651500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ZoneTexte 6">
            <a:extLst>
              <a:ext uri="{FF2B5EF4-FFF2-40B4-BE49-F238E27FC236}">
                <a16:creationId xmlns:a16="http://schemas.microsoft.com/office/drawing/2014/main" id="{79B51883-EA7B-3840-517D-BF392D5B9E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2213" y="6207125"/>
            <a:ext cx="49799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>
                <a:solidFill>
                  <a:schemeClr val="bg1"/>
                </a:solidFill>
              </a:rPr>
              <a:t>Le bord de mer.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DBEE098-48A7-1EB9-68B1-F8467C15214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BE8E483-9475-4695-B60D-EAAAD9C4FC17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0F87CAE-A80A-B021-90DE-195D2F0CB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11ADCAA-3A58-B8A7-D055-3A4EEF381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264072-40DE-49FB-B27B-A630933A6EF3}" type="slidenum">
              <a:rPr lang="fr-FR"/>
              <a:pPr>
                <a:defRPr/>
              </a:pPr>
              <a:t>18</a:t>
            </a:fld>
            <a:endParaRPr lang="fr-FR" dirty="0"/>
          </a:p>
        </p:txBody>
      </p:sp>
      <p:pic>
        <p:nvPicPr>
          <p:cNvPr id="20485" name="Image 5" descr="Une image contenant extérieur, nature&#10;&#10;Description générée automatiquement">
            <a:extLst>
              <a:ext uri="{FF2B5EF4-FFF2-40B4-BE49-F238E27FC236}">
                <a16:creationId xmlns:a16="http://schemas.microsoft.com/office/drawing/2014/main" id="{4B7F10A1-2B0D-F754-2748-4C2AF16B80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9163" y="346075"/>
            <a:ext cx="10353675" cy="5545138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6" name="ZoneTexte 6">
            <a:extLst>
              <a:ext uri="{FF2B5EF4-FFF2-40B4-BE49-F238E27FC236}">
                <a16:creationId xmlns:a16="http://schemas.microsoft.com/office/drawing/2014/main" id="{0534C2EF-BE0F-DF29-E7C3-7D4FDF627C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08475" y="5891213"/>
            <a:ext cx="52371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>
                <a:solidFill>
                  <a:schemeClr val="bg1"/>
                </a:solidFill>
              </a:rPr>
              <a:t>ÈZE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>
                <a:solidFill>
                  <a:schemeClr val="bg1"/>
                </a:solidFill>
              </a:rPr>
              <a:t>COEUR DE LA RIVIERA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9EAF318-993D-6B39-216D-24BC2B15353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9BFB4ED6-8FA8-4850-9D16-61B31E156D02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CBEAFB9-4C7C-59DE-316D-215A28FB3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C02F86D-4756-645B-692E-88961F6FE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A46E66-DA12-4777-BAE0-CF65DCAF8161}" type="slidenum">
              <a:rPr lang="fr-FR"/>
              <a:pPr>
                <a:defRPr/>
              </a:pPr>
              <a:t>19</a:t>
            </a:fld>
            <a:endParaRPr lang="fr-FR"/>
          </a:p>
        </p:txBody>
      </p:sp>
      <p:pic>
        <p:nvPicPr>
          <p:cNvPr id="21509" name="Image 5" descr="Une image contenant extérieur, ciel, personne, nature&#10;&#10;Description générée automatiquement">
            <a:extLst>
              <a:ext uri="{FF2B5EF4-FFF2-40B4-BE49-F238E27FC236}">
                <a16:creationId xmlns:a16="http://schemas.microsoft.com/office/drawing/2014/main" id="{85EEDE1C-75DE-9B64-A5D3-DE4AE4B2E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2600" y="430213"/>
            <a:ext cx="8686800" cy="5461000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0" name="ZoneTexte 6">
            <a:extLst>
              <a:ext uri="{FF2B5EF4-FFF2-40B4-BE49-F238E27FC236}">
                <a16:creationId xmlns:a16="http://schemas.microsoft.com/office/drawing/2014/main" id="{16436346-F2C8-AFC0-0A16-72D9C0D2C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0550" y="5891213"/>
            <a:ext cx="6629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>
                <a:solidFill>
                  <a:schemeClr val="bg1"/>
                </a:solidFill>
              </a:rPr>
              <a:t>Jardin exotique et ses statues de Jean-Philippe Richard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AD4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79BFCD0-0ACE-721B-2173-9F2E051720A6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F43BDAAF-6E06-4DF2-BF34-D27FFF3053EF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B6A92D5-F69B-CB60-4867-5C5A04734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C58977B-C028-2DF4-FF09-5C18749E6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16E77D-5E56-4748-8B82-7AA8D3B00D4F}" type="slidenum">
              <a:rPr lang="fr-FR"/>
              <a:pPr>
                <a:defRPr/>
              </a:pPr>
              <a:t>20</a:t>
            </a:fld>
            <a:endParaRPr lang="fr-FR"/>
          </a:p>
        </p:txBody>
      </p:sp>
      <p:pic>
        <p:nvPicPr>
          <p:cNvPr id="22533" name="Image 5" descr="Une image contenant extérieur, maison&#10;&#10;Description générée automatiquement">
            <a:extLst>
              <a:ext uri="{FF2B5EF4-FFF2-40B4-BE49-F238E27FC236}">
                <a16:creationId xmlns:a16="http://schemas.microsoft.com/office/drawing/2014/main" id="{90661CDA-6621-889B-C622-8CEE6A6720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8400" y="1004888"/>
            <a:ext cx="7315200" cy="4848225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4" name="ZoneTexte 6">
            <a:extLst>
              <a:ext uri="{FF2B5EF4-FFF2-40B4-BE49-F238E27FC236}">
                <a16:creationId xmlns:a16="http://schemas.microsoft.com/office/drawing/2014/main" id="{7144286C-79EA-032D-A865-49B8E8BB52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5888" y="5894388"/>
            <a:ext cx="52228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chemeClr val="bg1"/>
                </a:solidFill>
              </a:rPr>
              <a:t> </a:t>
            </a:r>
            <a:r>
              <a:rPr lang="fr-FR" altLang="fr-FR" sz="2400" b="1" i="1">
                <a:solidFill>
                  <a:schemeClr val="bg1"/>
                </a:solidFill>
              </a:rPr>
              <a:t>d’ Eze Village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B9BD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CA92F6A-6EBA-13EF-E2EB-8A303F57BE4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8E9F3ED-FE4B-476E-8413-7B5B41E477B8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B39E4AD-ECA7-7B12-12CF-38A02D655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06F6781-A717-79F0-EED0-30AC53E7A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3C1C53-CA54-4902-85A0-8182D8DA5789}" type="slidenum">
              <a:rPr lang="fr-FR"/>
              <a:pPr>
                <a:defRPr/>
              </a:pPr>
              <a:t>21</a:t>
            </a:fld>
            <a:endParaRPr lang="fr-FR"/>
          </a:p>
        </p:txBody>
      </p:sp>
      <p:pic>
        <p:nvPicPr>
          <p:cNvPr id="23557" name="Image 5" descr="Une image contenant ciel, extérieur, nature, rive&#10;&#10;Description générée automatiquement">
            <a:extLst>
              <a:ext uri="{FF2B5EF4-FFF2-40B4-BE49-F238E27FC236}">
                <a16:creationId xmlns:a16="http://schemas.microsoft.com/office/drawing/2014/main" id="{DCF670D4-A966-86B2-28DD-D7496DEC35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39925" y="484188"/>
            <a:ext cx="8048625" cy="5597525"/>
          </a:xfrm>
          <a:prstGeom prst="rect">
            <a:avLst/>
          </a:prstGeom>
          <a:noFill/>
          <a:ln w="50800" cmpd="dbl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8" name="ZoneTexte 6">
            <a:extLst>
              <a:ext uri="{FF2B5EF4-FFF2-40B4-BE49-F238E27FC236}">
                <a16:creationId xmlns:a16="http://schemas.microsoft.com/office/drawing/2014/main" id="{EDEE40C2-6A8C-692B-4D57-9D2D550E9F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3363" y="6197600"/>
            <a:ext cx="43989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1800">
                <a:solidFill>
                  <a:schemeClr val="bg1"/>
                </a:solidFill>
              </a:rPr>
              <a:t> </a:t>
            </a:r>
            <a:r>
              <a:rPr lang="fr-FR" altLang="fr-FR" sz="2400" b="1" i="1">
                <a:solidFill>
                  <a:schemeClr val="bg1"/>
                </a:solidFill>
              </a:rPr>
              <a:t>Eze village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7FA0F28-2F86-F3B9-0626-DC27E874950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CD74293-454A-4EDD-A257-AA569A44B0A0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6F03672-AE38-8EF7-6F97-AE26EC810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5DA28E-6622-8537-0D9F-C8DACE6BE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2BF71F-DC87-41A5-AC0B-5D4EB75300E1}" type="slidenum">
              <a:rPr lang="fr-FR"/>
              <a:pPr>
                <a:defRPr/>
              </a:pPr>
              <a:t>22</a:t>
            </a:fld>
            <a:endParaRPr lang="fr-FR"/>
          </a:p>
        </p:txBody>
      </p:sp>
      <p:pic>
        <p:nvPicPr>
          <p:cNvPr id="24581" name="Image 5" descr="Une image contenant bâtiment, extérieur, pierre, jardin&#10;&#10;Description générée automatiquement">
            <a:extLst>
              <a:ext uri="{FF2B5EF4-FFF2-40B4-BE49-F238E27FC236}">
                <a16:creationId xmlns:a16="http://schemas.microsoft.com/office/drawing/2014/main" id="{E324C518-CC3C-3D51-4D8C-4E9A122935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38475" y="371475"/>
            <a:ext cx="6115050" cy="6115050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2" name="ZoneTexte 6">
            <a:extLst>
              <a:ext uri="{FF2B5EF4-FFF2-40B4-BE49-F238E27FC236}">
                <a16:creationId xmlns:a16="http://schemas.microsoft.com/office/drawing/2014/main" id="{F1CF21D8-03F5-498E-102A-7E81F9F556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63088" y="4017963"/>
            <a:ext cx="25209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Eze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A5A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1AC48C0-0893-42CC-1958-72CB525C69B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47A7178-FDCE-42CA-A9BD-2FBFD67179FD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BD0F4E-3A78-8BE6-9006-2C80F3AB3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39BF26F-328B-8C2C-BBFC-BAAF9A1C1B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F4EFA2-9336-49CA-9DF7-CA0FC689F8B6}" type="slidenum">
              <a:rPr lang="fr-FR"/>
              <a:pPr>
                <a:defRPr/>
              </a:pPr>
              <a:t>23</a:t>
            </a:fld>
            <a:endParaRPr lang="fr-FR"/>
          </a:p>
        </p:txBody>
      </p:sp>
      <p:pic>
        <p:nvPicPr>
          <p:cNvPr id="25605" name="Image 5" descr="Une image contenant nature, extérieur, montagne, rive&#10;&#10;Description générée automatiquement">
            <a:extLst>
              <a:ext uri="{FF2B5EF4-FFF2-40B4-BE49-F238E27FC236}">
                <a16:creationId xmlns:a16="http://schemas.microsoft.com/office/drawing/2014/main" id="{C41779AF-733F-09F4-9A02-C99C2903F3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8200" y="658813"/>
            <a:ext cx="10515600" cy="5540375"/>
          </a:xfrm>
          <a:prstGeom prst="rect">
            <a:avLst/>
          </a:prstGeom>
          <a:noFill/>
          <a:ln w="50800" cmpd="dbl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6" name="ZoneTexte 6">
            <a:extLst>
              <a:ext uri="{FF2B5EF4-FFF2-40B4-BE49-F238E27FC236}">
                <a16:creationId xmlns:a16="http://schemas.microsoft.com/office/drawing/2014/main" id="{E47DF008-755F-B553-718E-627899082C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6038" y="6199188"/>
            <a:ext cx="53149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Èze, village perché de la Côte d’Azur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4C87561-BF44-B8D5-FD30-655C5898776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B70A041-184F-4C30-B73E-D91C522C3CF7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86025A5-8D91-D227-81ED-8CA268FE5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BE0BBAA-E884-057B-CFA2-357646CF5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B105C9-0E9A-41B0-A91D-E55E7F596814}" type="slidenum">
              <a:rPr lang="fr-FR"/>
              <a:pPr>
                <a:defRPr/>
              </a:pPr>
              <a:t>24</a:t>
            </a:fld>
            <a:endParaRPr lang="fr-FR"/>
          </a:p>
        </p:txBody>
      </p:sp>
      <p:pic>
        <p:nvPicPr>
          <p:cNvPr id="26629" name="Image 4">
            <a:extLst>
              <a:ext uri="{FF2B5EF4-FFF2-40B4-BE49-F238E27FC236}">
                <a16:creationId xmlns:a16="http://schemas.microsoft.com/office/drawing/2014/main" id="{4C79D0D4-F400-C15D-D54D-608E14B857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4750" y="692150"/>
            <a:ext cx="7302500" cy="5473700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0" name="ZoneTexte 5">
            <a:extLst>
              <a:ext uri="{FF2B5EF4-FFF2-40B4-BE49-F238E27FC236}">
                <a16:creationId xmlns:a16="http://schemas.microsoft.com/office/drawing/2014/main" id="{1F09F8EE-2C55-AD32-BD74-BB9461C8A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1013" y="6281738"/>
            <a:ext cx="50292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>
                <a:solidFill>
                  <a:schemeClr val="bg1"/>
                </a:solidFill>
              </a:rPr>
              <a:t>Èze - village touristique médiéval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3101A86-A5C3-E7B2-193F-942281365A9F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1C0C1BC-D564-4197-B9CA-E4B0EC6FDFC5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5427747-19B0-757E-730B-A4F7F9376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0ED8F7E-A2E7-763D-50C0-CABF8F937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3F190A-C834-4292-A5E3-A4DB83E14753}" type="slidenum">
              <a:rPr lang="fr-FR"/>
              <a:pPr>
                <a:defRPr/>
              </a:pPr>
              <a:t>25</a:t>
            </a:fld>
            <a:endParaRPr lang="fr-FR"/>
          </a:p>
        </p:txBody>
      </p:sp>
      <p:pic>
        <p:nvPicPr>
          <p:cNvPr id="27653" name="Image 5" descr="Une image contenant extérieur, nature&#10;&#10;Description générée automatiquement">
            <a:extLst>
              <a:ext uri="{FF2B5EF4-FFF2-40B4-BE49-F238E27FC236}">
                <a16:creationId xmlns:a16="http://schemas.microsoft.com/office/drawing/2014/main" id="{8154DFFA-4BCD-7286-37A0-168AD5D279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9163" y="450850"/>
            <a:ext cx="10353675" cy="5803900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4" name="ZoneTexte 6">
            <a:extLst>
              <a:ext uri="{FF2B5EF4-FFF2-40B4-BE49-F238E27FC236}">
                <a16:creationId xmlns:a16="http://schemas.microsoft.com/office/drawing/2014/main" id="{582F57E9-0823-078F-59E0-10389D1FDA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33975" y="6348413"/>
            <a:ext cx="54752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>
                <a:solidFill>
                  <a:schemeClr val="bg1"/>
                </a:solidFill>
              </a:rPr>
              <a:t>ÈZE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AE25358-056B-9893-6681-905C599D94A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87F67AA-4ECB-47B2-9542-8161F0D8FDA3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FAAB0DA-D4DF-B3F1-3321-453A742DD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380115F-C324-9A4D-CF04-E34B68F12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1953BE-9FC1-491A-8AA6-58FF56ED4F7C}" type="slidenum">
              <a:rPr lang="fr-FR"/>
              <a:pPr>
                <a:defRPr/>
              </a:pPr>
              <a:t>26</a:t>
            </a:fld>
            <a:endParaRPr lang="fr-FR"/>
          </a:p>
        </p:txBody>
      </p:sp>
      <p:pic>
        <p:nvPicPr>
          <p:cNvPr id="28677" name="Image 5" descr="Une image contenant eau, extérieur, ciel, nature&#10;&#10;Description générée automatiquement">
            <a:extLst>
              <a:ext uri="{FF2B5EF4-FFF2-40B4-BE49-F238E27FC236}">
                <a16:creationId xmlns:a16="http://schemas.microsoft.com/office/drawing/2014/main" id="{9844F996-51C4-DD09-0A95-670EEAD73F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81163" y="747713"/>
            <a:ext cx="8829675" cy="5362575"/>
          </a:xfrm>
          <a:prstGeom prst="rect">
            <a:avLst/>
          </a:prstGeom>
          <a:noFill/>
          <a:ln w="50800" cmpd="dbl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8" name="ZoneTexte 6">
            <a:extLst>
              <a:ext uri="{FF2B5EF4-FFF2-40B4-BE49-F238E27FC236}">
                <a16:creationId xmlns:a16="http://schemas.microsoft.com/office/drawing/2014/main" id="{0CF8C42B-9EF8-F743-899A-61A38CA8F4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5175" y="6076950"/>
            <a:ext cx="63468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Eze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7CEF6DF-0ABC-DCD8-3107-66A619E4F80D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D15B40B-B1C0-4A5C-AA83-11D9DBF43C7A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41EB74-20DD-5043-2FFB-7F375810C2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 dirty="0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5716250-2CA1-214A-3BE6-B1AEAFCE0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6B68CE-841D-4074-97A6-5F90EF5D4BD4}" type="slidenum">
              <a:rPr lang="fr-FR"/>
              <a:pPr>
                <a:defRPr/>
              </a:pPr>
              <a:t>27</a:t>
            </a:fld>
            <a:endParaRPr lang="fr-FR" dirty="0"/>
          </a:p>
        </p:txBody>
      </p:sp>
      <p:pic>
        <p:nvPicPr>
          <p:cNvPr id="29701" name="Image 5" descr="Une image contenant eau, extérieur, ciel, nature&#10;&#10;Description générée automatiquement">
            <a:extLst>
              <a:ext uri="{FF2B5EF4-FFF2-40B4-BE49-F238E27FC236}">
                <a16:creationId xmlns:a16="http://schemas.microsoft.com/office/drawing/2014/main" id="{104CEAE0-1308-F2C9-B5D9-064FC42843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038" y="636588"/>
            <a:ext cx="8031162" cy="5719762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2" name="ZoneTexte 6">
            <a:extLst>
              <a:ext uri="{FF2B5EF4-FFF2-40B4-BE49-F238E27FC236}">
                <a16:creationId xmlns:a16="http://schemas.microsoft.com/office/drawing/2014/main" id="{E68B7ABA-2441-A752-D809-07B5AA8E16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28250" y="1181100"/>
            <a:ext cx="2063750" cy="489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Depuis le village, vous pourrez rejoindre Eze bord de mer à pied par le sentier Friedrich-Nietzsche (au bout de l'avenue du Jardin Exotique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146BC48-AE9B-7766-2134-1CA40E207B0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25A34E8-D266-4E7B-BD28-7E30E6B8ADA4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C95F18E-8E30-724A-F8AC-591E8D7D1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B2918A2-1CA3-FDB1-23E6-4E2DF90AE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80219F-3CF9-44D9-95AA-B12A0CCDDE38}" type="slidenum">
              <a:rPr lang="fr-FR"/>
              <a:pPr>
                <a:defRPr/>
              </a:pPr>
              <a:t>28</a:t>
            </a:fld>
            <a:endParaRPr lang="fr-FR"/>
          </a:p>
        </p:txBody>
      </p:sp>
      <p:pic>
        <p:nvPicPr>
          <p:cNvPr id="30725" name="Image 5" descr="Une image contenant eau, extérieur, montagne, nature&#10;&#10;Description générée automatiquement">
            <a:extLst>
              <a:ext uri="{FF2B5EF4-FFF2-40B4-BE49-F238E27FC236}">
                <a16:creationId xmlns:a16="http://schemas.microsoft.com/office/drawing/2014/main" id="{C2CCD6EE-E529-CC28-85DE-9D6DF3F1D0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0" y="542925"/>
            <a:ext cx="9012238" cy="5813425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6" name="ZoneTexte 6">
            <a:extLst>
              <a:ext uri="{FF2B5EF4-FFF2-40B4-BE49-F238E27FC236}">
                <a16:creationId xmlns:a16="http://schemas.microsoft.com/office/drawing/2014/main" id="{457B09BB-AF06-BFC4-3E8C-3CE8D88C7A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59325" y="6315075"/>
            <a:ext cx="5873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>
                <a:solidFill>
                  <a:srgbClr val="FFFF00"/>
                </a:solidFill>
              </a:rPr>
              <a:t>Le Port De Plaisance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6FD28C0-8E24-A46D-07F4-EAC146EBD4F5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90F1041-FF66-4FBD-B79C-ECD743783AEE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18D8372-9603-1F99-7968-940ADDF5A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AA7241E-248F-394A-4B87-39B25C082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232A9E-4D24-438F-9DB6-96CFD34F8E14}" type="slidenum">
              <a:rPr lang="fr-FR"/>
              <a:pPr>
                <a:defRPr/>
              </a:pPr>
              <a:t>29</a:t>
            </a:fld>
            <a:endParaRPr lang="fr-FR"/>
          </a:p>
        </p:txBody>
      </p:sp>
      <p:pic>
        <p:nvPicPr>
          <p:cNvPr id="31749" name="Image 5" descr="Une image contenant bâtiment, extérieur, terrain, pierre&#10;&#10;Description générée automatiquement">
            <a:extLst>
              <a:ext uri="{FF2B5EF4-FFF2-40B4-BE49-F238E27FC236}">
                <a16:creationId xmlns:a16="http://schemas.microsoft.com/office/drawing/2014/main" id="{4ACC8ABC-5258-1768-D0F4-E5CECFCB7D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6588" y="501650"/>
            <a:ext cx="9461500" cy="5838825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0" name="ZoneTexte 7">
            <a:extLst>
              <a:ext uri="{FF2B5EF4-FFF2-40B4-BE49-F238E27FC236}">
                <a16:creationId xmlns:a16="http://schemas.microsoft.com/office/drawing/2014/main" id="{4D9D569C-7359-146F-97A8-C165582C14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36238" y="4595813"/>
            <a:ext cx="16557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>
                <a:solidFill>
                  <a:schemeClr val="bg1"/>
                </a:solidFill>
              </a:rPr>
              <a:t>EZE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BD86EB4-E1F3-13CC-EFAE-BA4D05FEB83C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415DE638-CF82-47CA-8EAE-54DF514AA226}" type="datetime1">
              <a:rPr lang="fr-FR"/>
              <a:pPr>
                <a:defRPr/>
              </a:pPr>
              <a:t>27/10/2022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1E822B8-9A96-1DD1-3CDD-1C1196E2F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FR"/>
              <a:t>Lorient 2022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C171547-3403-3B25-FB75-FDF6E4BB96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8AE17C-921F-466E-A708-70DF3EE94F40}" type="slidenum">
              <a:rPr lang="fr-FR"/>
              <a:pPr>
                <a:defRPr/>
              </a:pPr>
              <a:t>30</a:t>
            </a:fld>
            <a:endParaRPr lang="fr-FR"/>
          </a:p>
        </p:txBody>
      </p:sp>
      <p:pic>
        <p:nvPicPr>
          <p:cNvPr id="32773" name="Image 5" descr="Une image contenant plante, très coloré&#10;&#10;Description générée automatiquement">
            <a:extLst>
              <a:ext uri="{FF2B5EF4-FFF2-40B4-BE49-F238E27FC236}">
                <a16:creationId xmlns:a16="http://schemas.microsoft.com/office/drawing/2014/main" id="{142FD082-0AB0-D734-D1E8-A1F38D2C2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70050" y="741363"/>
            <a:ext cx="8812213" cy="5473700"/>
          </a:xfrm>
          <a:prstGeom prst="rect">
            <a:avLst/>
          </a:prstGeom>
          <a:noFill/>
          <a:ln w="50800" cmpd="dbl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4" name="ZoneTexte 6">
            <a:extLst>
              <a:ext uri="{FF2B5EF4-FFF2-40B4-BE49-F238E27FC236}">
                <a16:creationId xmlns:a16="http://schemas.microsoft.com/office/drawing/2014/main" id="{1BE37EB1-BB20-D0E7-79C8-2BFB8126CF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0975" y="2225675"/>
            <a:ext cx="310038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Lorient Vous Propose Le Village D’ Eze</a:t>
            </a:r>
          </a:p>
        </p:txBody>
      </p:sp>
      <p:sp>
        <p:nvSpPr>
          <p:cNvPr id="32775" name="ZoneTexte 7">
            <a:extLst>
              <a:ext uri="{FF2B5EF4-FFF2-40B4-BE49-F238E27FC236}">
                <a16:creationId xmlns:a16="http://schemas.microsoft.com/office/drawing/2014/main" id="{16C2576B-A76B-99AB-0E6C-C81655B83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1700" y="2967038"/>
            <a:ext cx="42005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Les Images ET Le Son Du Net</a:t>
            </a:r>
          </a:p>
        </p:txBody>
      </p:sp>
      <p:sp>
        <p:nvSpPr>
          <p:cNvPr id="32776" name="ZoneTexte 8">
            <a:extLst>
              <a:ext uri="{FF2B5EF4-FFF2-40B4-BE49-F238E27FC236}">
                <a16:creationId xmlns:a16="http://schemas.microsoft.com/office/drawing/2014/main" id="{C2E81C01-C26A-34B4-1407-C9FBB96E21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5363" y="3319463"/>
            <a:ext cx="2968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fr-FR" sz="2400" b="1" i="1"/>
              <a:t>Lorient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:fade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346</Words>
  <Application>Microsoft Office PowerPoint</Application>
  <PresentationFormat>Grand écran</PresentationFormat>
  <Paragraphs>125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5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6</cp:revision>
  <dcterms:created xsi:type="dcterms:W3CDTF">2022-10-26T04:03:05Z</dcterms:created>
  <dcterms:modified xsi:type="dcterms:W3CDTF">2022-10-27T05:11:42Z</dcterms:modified>
</cp:coreProperties>
</file>