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omments/modernComment_100_9E639841.xml" ContentType="application/vnd.ms-powerpoint.comments+xml"/>
  <Override PartName="/ppt/comments/modernComment_11C_EAF29384.xml" ContentType="application/vnd.ms-powerpoint.comments+xml"/>
  <Override PartName="/ppt/comments/modernComment_11D_D5149C6F.xml" ContentType="application/vnd.ms-powerpoint.comments+xml"/>
  <Override PartName="/ppt/comments/modernComment_11E_52756601.xml" ContentType="application/vnd.ms-powerpoint.comments+xml"/>
  <Override PartName="/ppt/comments/modernComment_11F_9868BFF7.xml" ContentType="application/vnd.ms-powerpoint.comments+xml"/>
  <Override PartName="/ppt/comments/modernComment_120_E95A08B.xml" ContentType="application/vnd.ms-powerpoint.comments+xml"/>
  <Override PartName="/ppt/comments/modernComment_121_52F2E3FD.xml" ContentType="application/vnd.ms-powerpoint.comments+xml"/>
  <Override PartName="/ppt/comments/modernComment_122_10CAE6EC.xml" ContentType="application/vnd.ms-powerpoint.comments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73" r:id="rId1"/>
    <p:sldMasterId id="2147483985" r:id="rId2"/>
  </p:sldMasterIdLst>
  <p:notesMasterIdLst>
    <p:notesMasterId r:id="rId11"/>
  </p:notesMasterIdLst>
  <p:sldIdLst>
    <p:sldId id="256" r:id="rId3"/>
    <p:sldId id="284" r:id="rId4"/>
    <p:sldId id="285" r:id="rId5"/>
    <p:sldId id="286" r:id="rId6"/>
    <p:sldId id="287" r:id="rId7"/>
    <p:sldId id="288" r:id="rId8"/>
    <p:sldId id="289" r:id="rId9"/>
    <p:sldId id="290" r:id="rId10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704F44B4-12CE-93CE-B830-D94436E5AF3C}" name="Camille Rozelle" initials="CR" userId="S::camille@moustic.fr::7cbe40c3-85c6-4427-89fa-0587bc7f7156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866"/>
    <p:restoredTop sz="94694"/>
  </p:normalViewPr>
  <p:slideViewPr>
    <p:cSldViewPr snapToGrid="0">
      <p:cViewPr varScale="1">
        <p:scale>
          <a:sx n="120" d="100"/>
          <a:sy n="120" d="100"/>
        </p:scale>
        <p:origin x="216" y="2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omments/modernComment_11C_EAF29384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22893A3-8C7F-BC4E-9245-E83B7DCEC24A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comments/modernComment_11D_D5149C6F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AC575DB0-DBCD-C441-97F0-65C641270CDC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comments/modernComment_11E_52756601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98D55F42-D190-C54E-B78D-00238DAA8B7D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comments/modernComment_11F_9868BFF7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29E43DA4-C154-B844-8E46-C181220DBB49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comments/modernComment_100_9E639841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04AEB90E-076E-B747-A4DB-825C612A54CD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comments/modernComment_120_E95A08B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15E9A2E0-18AF-B845-A884-E7B59BEA5F3E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comments/modernComment_121_52F2E3FD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9873FC7F-E026-F04A-A5C7-2843F76EDB45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comments/modernComment_122_10CAE6EC.xml><?xml version="1.0" encoding="utf-8"?>
<p188:cmLst xmlns:a="http://schemas.openxmlformats.org/drawingml/2006/main" xmlns:r="http://schemas.openxmlformats.org/officeDocument/2006/relationships" xmlns:p188="http://schemas.microsoft.com/office/powerpoint/2018/8/main">
  <p188:cm id="{4D6E0A3B-D275-4E4A-8A56-A397CD253B02}" authorId="{704F44B4-12CE-93CE-B830-D94436E5AF3C}" created="2022-10-13T10:02:43.658">
    <pc:sldMkLst xmlns:pc="http://schemas.microsoft.com/office/powerpoint/2013/main/command">
      <pc:docMk/>
      <pc:sldMk cId="2657327169" sldId="256"/>
    </pc:sldMkLst>
    <p188:txBody>
      <a:bodyPr/>
      <a:lstStyle/>
      <a:p>
        <a:r>
          <a:rPr lang="fr-FR"/>
          <a:t>OK pour le visuel
La typo Moustic : Montserrat </a:t>
        </a:r>
      </a:p>
    </p188:txBody>
  </p188:cm>
</p188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F923B3-5B5F-6E4A-8169-CE99869CD62A}" type="datetimeFigureOut">
              <a:rPr lang="fr-FR" smtClean="0"/>
              <a:t>25/10/2022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91767-7295-3C47-870E-D60F4831817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3412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75884" y="2254251"/>
            <a:ext cx="7871883" cy="1109663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 algn="l">
              <a:defRPr sz="3200"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775884" y="3141663"/>
            <a:ext cx="7871883" cy="696912"/>
          </a:xfrm>
          <a:effectLst>
            <a:outerShdw dist="17961" dir="2700000" algn="ctr" rotWithShape="0">
              <a:schemeClr val="bg2"/>
            </a:outerShdw>
          </a:effectLst>
        </p:spPr>
        <p:txBody>
          <a:bodyPr/>
          <a:lstStyle>
            <a:lvl1pPr marL="0" indent="0">
              <a:buFontTx/>
              <a:buNone/>
              <a:defRPr sz="2400" b="1"/>
            </a:lvl1pPr>
          </a:lstStyle>
          <a:p>
            <a:r>
              <a:rPr lang="fr-FR"/>
              <a:t>Modifiez le style des sous-titres du masque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23713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104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2140098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14918" y="692150"/>
            <a:ext cx="4842933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861051" y="692150"/>
            <a:ext cx="4842933" cy="51117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9305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39458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9229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616574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232147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</p:spTree>
    <p:extLst>
      <p:ext uri="{BB962C8B-B14F-4D97-AF65-F5344CB8AC3E}">
        <p14:creationId xmlns:p14="http://schemas.microsoft.com/office/powerpoint/2010/main" val="31941450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18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208434" y="115888"/>
            <a:ext cx="2495551" cy="568801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9667" y="115888"/>
            <a:ext cx="7285567" cy="5688012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5547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/>
              <a:t>Modifiez le style des sous-titres du masque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6A26C2-297C-4BEC-BC14-71EC10F804A8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5954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BFEB6C-2B99-40BC-AF02-7B096D5A2BAB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0419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829A3A-214D-4BDD-844B-DA185891D731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18404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44234" y="1600201"/>
            <a:ext cx="44174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164917" y="1600201"/>
            <a:ext cx="4417483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D5A20C-80DF-4984-B267-073BA33EC222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79283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0B926-3AC8-4A78-B101-E01576694DFF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41039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6D520D-DC93-43B7-B191-85CCBD1D0923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62914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18A10D-EBBC-4C73-B9FB-BF4A5ADA06B1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94972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7F50B-D2A9-4540-8041-D252601402DB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695387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830C2C-B98B-4E10-86D5-20A86032803C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58770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FB32E4-5639-49A8-B82D-E6FD778C999E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2760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323917" y="274639"/>
            <a:ext cx="2258483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544234" y="274639"/>
            <a:ext cx="6576484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0AE28A-1021-4F8D-84C0-738AB57FD141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831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19667" y="115888"/>
            <a:ext cx="9889067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814917" y="692150"/>
            <a:ext cx="9889067" cy="511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049693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3976" r:id="rId3"/>
    <p:sldLayoutId id="2147483977" r:id="rId4"/>
    <p:sldLayoutId id="2147483978" r:id="rId5"/>
    <p:sldLayoutId id="2147483979" r:id="rId6"/>
    <p:sldLayoutId id="2147483980" r:id="rId7"/>
    <p:sldLayoutId id="2147483981" r:id="rId8"/>
    <p:sldLayoutId id="2147483982" r:id="rId9"/>
    <p:sldLayoutId id="2147483983" r:id="rId10"/>
    <p:sldLayoutId id="2147483984" r:id="rId11"/>
  </p:sldLayoutIdLst>
  <p:txStyles>
    <p:titleStyle>
      <a:lvl1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+mj-lt"/>
          <a:ea typeface="+mj-ea"/>
          <a:cs typeface="+mj-cs"/>
        </a:defRPr>
      </a:lvl1pPr>
      <a:lvl2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2pPr>
      <a:lvl3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3pPr>
      <a:lvl4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4pPr>
      <a:lvl5pPr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080808"/>
          </a:solidFill>
          <a:latin typeface="Century Gothic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rgbClr val="080808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rgbClr val="080808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rgbClr val="080808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rgbClr val="080808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80808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80808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80808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80808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rgbClr val="080808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44234" y="274638"/>
            <a:ext cx="903816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Modifiez le style du titre</a:t>
            </a:r>
            <a:endParaRPr lang="ru-RU"/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44234" y="1600201"/>
            <a:ext cx="903816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ru-RU"/>
          </a:p>
        </p:txBody>
      </p:sp>
      <p:sp>
        <p:nvSpPr>
          <p:cNvPr id="193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endParaRPr lang="ru-RU"/>
          </a:p>
        </p:txBody>
      </p:sp>
      <p:sp>
        <p:nvSpPr>
          <p:cNvPr id="193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/>
            </a:lvl1pPr>
          </a:lstStyle>
          <a:p>
            <a:endParaRPr lang="ru-RU"/>
          </a:p>
        </p:txBody>
      </p:sp>
      <p:sp>
        <p:nvSpPr>
          <p:cNvPr id="193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fld id="{B35536F3-B16E-4280-A632-D7D2AF1911CB}" type="slidenum">
              <a:rPr lang="ru-RU"/>
              <a:pPr/>
              <a:t>‹N°›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2196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6" r:id="rId1"/>
    <p:sldLayoutId id="2147483987" r:id="rId2"/>
    <p:sldLayoutId id="2147483988" r:id="rId3"/>
    <p:sldLayoutId id="2147483989" r:id="rId4"/>
    <p:sldLayoutId id="2147483990" r:id="rId5"/>
    <p:sldLayoutId id="2147483991" r:id="rId6"/>
    <p:sldLayoutId id="2147483992" r:id="rId7"/>
    <p:sldLayoutId id="2147483993" r:id="rId8"/>
    <p:sldLayoutId id="2147483994" r:id="rId9"/>
    <p:sldLayoutId id="2147483995" r:id="rId10"/>
    <p:sldLayoutId id="214748399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2.mp3"/><Relationship Id="rId7" Type="http://schemas.openxmlformats.org/officeDocument/2006/relationships/image" Target="../media/image4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microsoft.com/office/2018/10/relationships/comments" Target="../comments/modernComment_100_9E639841.xml"/><Relationship Id="rId5" Type="http://schemas.openxmlformats.org/officeDocument/2006/relationships/slideLayout" Target="../slideLayouts/slideLayout1.xml"/><Relationship Id="rId4" Type="http://schemas.openxmlformats.org/officeDocument/2006/relationships/audio" Target="../media/media2.mp3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microsoft.com/office/2018/10/relationships/comments" Target="../comments/modernComment_11C_EAF2938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6" Type="http://schemas.openxmlformats.org/officeDocument/2006/relationships/image" Target="../media/image9.emf"/><Relationship Id="rId5" Type="http://schemas.openxmlformats.org/officeDocument/2006/relationships/image" Target="../media/image8.png"/><Relationship Id="rId4" Type="http://schemas.microsoft.com/office/2018/10/relationships/comments" Target="../comments/modernComment_11D_D5149C6F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tiktok.com/@urbanapp/video/7029346788406529285?is_copy_url=1&amp;is_from_webapp=v1&amp;q=meet%20the%20friend%20group%20friends%20theme&amp;t=1666356824411" TargetMode="External"/><Relationship Id="rId3" Type="http://schemas.openxmlformats.org/officeDocument/2006/relationships/image" Target="../media/image10.png"/><Relationship Id="rId7" Type="http://schemas.openxmlformats.org/officeDocument/2006/relationships/image" Target="../media/image5.png"/><Relationship Id="rId2" Type="http://schemas.microsoft.com/office/2018/10/relationships/comments" Target="../comments/modernComment_11E_5275660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tiktok.com/@69philly69/video/7133471395966749957?is_copy_url=1&amp;is_from_webapp=v1&amp;q=album%20cover&amp;t=1666356452967" TargetMode="External"/><Relationship Id="rId5" Type="http://schemas.openxmlformats.org/officeDocument/2006/relationships/hyperlink" Target="https://www.tiktok.com/@chrisellelim/video/6836522960816311558?is_copy_url=1&amp;is_from_webapp=v1&amp;q=vogue%20challenge&amp;t=1666355998163" TargetMode="External"/><Relationship Id="rId10" Type="http://schemas.openxmlformats.org/officeDocument/2006/relationships/hyperlink" Target="https://www.tiktok.com/@jessiscg/video/7119513835010100486?is_copy_url=1&amp;is_from_webapp=v1&amp;q=celebrity%20look%20alike&amp;t=1666357263316" TargetMode="External"/><Relationship Id="rId4" Type="http://schemas.openxmlformats.org/officeDocument/2006/relationships/hyperlink" Target="https://www.tiktok.com/@call_me_alaska/video/7043180489900854534?is_copy_url=1&amp;is_from_webapp=v1" TargetMode="External"/><Relationship Id="rId9" Type="http://schemas.openxmlformats.org/officeDocument/2006/relationships/hyperlink" Target="https://www.tiktok.com/@el_hormiguero/video/7013102416342060293?is_copy_url=1&amp;is_from_webapp=v1&amp;q=iambadchallenge&amp;t=1666357121677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microsoft.com/office/2018/10/relationships/comments" Target="../comments/modernComment_11F_9868BFF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emf"/><Relationship Id="rId5" Type="http://schemas.openxmlformats.org/officeDocument/2006/relationships/image" Target="../media/image1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microsoft.com/office/2018/10/relationships/comments" Target="../comments/modernComment_120_E95A08B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emf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5.mp4"/><Relationship Id="rId1" Type="http://schemas.microsoft.com/office/2007/relationships/media" Target="../media/media5.mp4"/><Relationship Id="rId6" Type="http://schemas.openxmlformats.org/officeDocument/2006/relationships/image" Target="../media/image5.png"/><Relationship Id="rId5" Type="http://schemas.openxmlformats.org/officeDocument/2006/relationships/image" Target="../media/image16.png"/><Relationship Id="rId4" Type="http://schemas.microsoft.com/office/2018/10/relationships/comments" Target="../comments/modernComment_121_52F2E3FD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image" Target="../media/image5.png"/><Relationship Id="rId5" Type="http://schemas.openxmlformats.org/officeDocument/2006/relationships/image" Target="../media/image17.png"/><Relationship Id="rId4" Type="http://schemas.microsoft.com/office/2018/10/relationships/comments" Target="../comments/modernComment_122_10CAE6EC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shutterstock_1057447696_AdobeExpress.mp4">
            <a:hlinkClick r:id="" action="ppaction://media"/>
            <a:extLst>
              <a:ext uri="{FF2B5EF4-FFF2-40B4-BE49-F238E27FC236}">
                <a16:creationId xmlns:a16="http://schemas.microsoft.com/office/drawing/2014/main" id="{33C7E887-0491-5E77-D4C3-5B7BC169F0A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0DCA6839-7093-4583-B2FA-66787A613E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34873" y="3567361"/>
            <a:ext cx="9868868" cy="1787389"/>
          </a:xfrm>
          <a:effectLst/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fr-FR" dirty="0">
                <a:solidFill>
                  <a:schemeClr val="tx2"/>
                </a:solidFill>
                <a:latin typeface="Montserrat" pitchFamily="2" charset="77"/>
              </a:rPr>
              <a:t>Pour vos vœux et moments forts de fin d’année</a:t>
            </a:r>
            <a:br>
              <a:rPr lang="fr-FR" sz="4400" dirty="0">
                <a:solidFill>
                  <a:schemeClr val="tx2"/>
                </a:solidFill>
                <a:latin typeface="Montserrat" pitchFamily="2" charset="77"/>
              </a:rPr>
            </a:br>
            <a:r>
              <a:rPr lang="fr-FR" dirty="0">
                <a:solidFill>
                  <a:schemeClr val="tx2"/>
                </a:solidFill>
                <a:latin typeface="Montserrat" pitchFamily="2" charset="77"/>
              </a:rPr>
              <a:t>Ensemble, swipons vers 2023</a:t>
            </a:r>
            <a:endParaRPr lang="fr-FR" sz="4200" dirty="0">
              <a:solidFill>
                <a:schemeClr val="tx2"/>
              </a:solidFill>
              <a:latin typeface="Montserrat" pitchFamily="2" charset="77"/>
            </a:endParaRP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807F4742-AD12-F487-C53B-B4EC3FD7EB9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  <p:pic>
        <p:nvPicPr>
          <p:cNvPr id="3" name="CDM421_19_COVER_GIRL_(NO_VOCALS)_ARNAUD_GIRARD_MORGANE_TANGUY.mp3">
            <a:hlinkClick r:id="" action="ppaction://media"/>
            <a:extLst>
              <a:ext uri="{FF2B5EF4-FFF2-40B4-BE49-F238E27FC236}">
                <a16:creationId xmlns:a16="http://schemas.microsoft.com/office/drawing/2014/main" id="{392B8BE6-3EFB-8835-7362-5A5C9E12CE6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327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00"/>
                            </p:stCondLst>
                            <p:childTnLst>
                              <p:par>
                                <p:cTn id="11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365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17"/>
                </p:tgtEl>
              </p:cMediaNode>
            </p:vide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8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 numSld="999" showWhenStopped="0">
                <p:cTn id="19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  <p:extLst>
    <p:ext uri="{6950BFC3-D8DA-4A85-94F7-54DA5524770B}">
      <p188:commentRel xmlns:p188="http://schemas.microsoft.com/office/powerpoint/2018/8/main" r:id="rId6"/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A99120F-5EFD-9872-3862-25C67242A31C}"/>
              </a:ext>
            </a:extLst>
          </p:cNvPr>
          <p:cNvSpPr/>
          <p:nvPr/>
        </p:nvSpPr>
        <p:spPr bwMode="auto">
          <a:xfrm>
            <a:off x="-133109" y="-98679"/>
            <a:ext cx="12458218" cy="7055358"/>
          </a:xfrm>
          <a:prstGeom prst="rect">
            <a:avLst/>
          </a:prstGeom>
          <a:solidFill>
            <a:schemeClr val="tx2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F9DBBC47-6970-E022-323F-4D4379F50C1A}"/>
              </a:ext>
            </a:extLst>
          </p:cNvPr>
          <p:cNvSpPr txBox="1">
            <a:spLocks/>
          </p:cNvSpPr>
          <p:nvPr/>
        </p:nvSpPr>
        <p:spPr bwMode="auto">
          <a:xfrm>
            <a:off x="956313" y="2800355"/>
            <a:ext cx="4773155" cy="313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Célébrez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l’esprit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d’équipe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et le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potentiel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créatif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de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vos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équipes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.</a:t>
            </a:r>
            <a:b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</a:b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Offrez-vous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un moment convivial,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autour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d’un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défi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tiktok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tendance,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concocté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par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vos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équipes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.</a:t>
            </a:r>
            <a:br>
              <a:rPr lang="en-US" sz="1600" b="0" kern="0" dirty="0">
                <a:solidFill>
                  <a:schemeClr val="bg1"/>
                </a:solidFill>
                <a:latin typeface=""/>
              </a:rPr>
            </a:br>
            <a:br>
              <a:rPr lang="en-US" sz="1600" b="0" kern="0" dirty="0">
                <a:solidFill>
                  <a:schemeClr val="bg1"/>
                </a:solidFill>
                <a:latin typeface=""/>
              </a:rPr>
            </a:br>
            <a:br>
              <a:rPr lang="en-US" sz="1600" kern="0" dirty="0">
                <a:solidFill>
                  <a:schemeClr val="bg1"/>
                </a:solidFill>
                <a:latin typeface=""/>
              </a:rPr>
            </a:br>
            <a:endParaRPr lang="en-US" sz="1600" kern="0" dirty="0">
              <a:solidFill>
                <a:schemeClr val="bg1"/>
              </a:solidFill>
              <a:latin typeface=""/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0596A961-B99C-5F8D-A407-2B2867EBAAA5}"/>
              </a:ext>
            </a:extLst>
          </p:cNvPr>
          <p:cNvSpPr txBox="1"/>
          <p:nvPr/>
        </p:nvSpPr>
        <p:spPr>
          <a:xfrm>
            <a:off x="956313" y="1554040"/>
            <a:ext cx="447061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 err="1">
                <a:solidFill>
                  <a:schemeClr val="bg1"/>
                </a:solidFill>
                <a:latin typeface="Montserrat" pitchFamily="2" charset="77"/>
              </a:rPr>
              <a:t>P</a:t>
            </a:r>
            <a:r>
              <a:rPr lang="en-US" sz="2400" b="1" dirty="0" err="1">
                <a:solidFill>
                  <a:schemeClr val="bg1"/>
                </a:solidFill>
                <a:latin typeface="Montserrat" pitchFamily="2" charset="77"/>
              </a:rPr>
              <a:t>rêts</a:t>
            </a:r>
            <a:r>
              <a:rPr lang="en-US" sz="2400" b="1" dirty="0">
                <a:solidFill>
                  <a:schemeClr val="bg1"/>
                </a:solidFill>
                <a:latin typeface="Montserrat" pitchFamily="2" charset="77"/>
              </a:rPr>
              <a:t> à dépoussiérer vos vœux de fin d’année ?</a:t>
            </a:r>
          </a:p>
          <a:p>
            <a:endParaRPr lang="fr-FR" sz="1600" b="1" dirty="0">
              <a:solidFill>
                <a:schemeClr val="bg1"/>
              </a:solidFill>
              <a:latin typeface="Montserrat" pitchFamily="2" charset="77"/>
            </a:endParaRPr>
          </a:p>
        </p:txBody>
      </p:sp>
      <p:pic>
        <p:nvPicPr>
          <p:cNvPr id="4" name="shutterstock_1093606305_AdobeExpress.mp4">
            <a:hlinkClick r:id="" action="ppaction://media"/>
            <a:extLst>
              <a:ext uri="{FF2B5EF4-FFF2-40B4-BE49-F238E27FC236}">
                <a16:creationId xmlns:a16="http://schemas.microsoft.com/office/drawing/2014/main" id="{AA4F4861-9EA9-F947-9C1B-F00F1DC36118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l="29694" t="5024" r="28906" b="4332"/>
          <a:stretch/>
        </p:blipFill>
        <p:spPr>
          <a:xfrm>
            <a:off x="5998464" y="-98680"/>
            <a:ext cx="5565373" cy="6854195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1C362140-1061-DCF7-3F57-D37F8A1325AE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766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  <p:extLst>
    <p:ext uri="{6950BFC3-D8DA-4A85-94F7-54DA5524770B}">
      <p188:commentRel xmlns:p188="http://schemas.microsoft.com/office/powerpoint/2018/8/main" r:id="rId4"/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hutterstock_1069745599_AdobeExpress.mp4">
            <a:hlinkClick r:id="" action="ppaction://media"/>
            <a:extLst>
              <a:ext uri="{FF2B5EF4-FFF2-40B4-BE49-F238E27FC236}">
                <a16:creationId xmlns:a16="http://schemas.microsoft.com/office/drawing/2014/main" id="{90A5D8DE-6D9F-4601-597D-07580DD97E2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188542" y="-1"/>
            <a:ext cx="12380542" cy="6964055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DBFA51C-BAAB-64F2-74DA-803BEEBFF5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9797" y="1661515"/>
            <a:ext cx="7772400" cy="3534969"/>
          </a:xfrm>
          <a:prstGeom prst="rect">
            <a:avLst/>
          </a:prstGeom>
        </p:spPr>
      </p:pic>
      <p:sp>
        <p:nvSpPr>
          <p:cNvPr id="8" name="Espace réservé du contenu 2">
            <a:extLst>
              <a:ext uri="{FF2B5EF4-FFF2-40B4-BE49-F238E27FC236}">
                <a16:creationId xmlns:a16="http://schemas.microsoft.com/office/drawing/2014/main" id="{F9DBBC47-6970-E022-323F-4D4379F50C1A}"/>
              </a:ext>
            </a:extLst>
          </p:cNvPr>
          <p:cNvSpPr txBox="1">
            <a:spLocks/>
          </p:cNvSpPr>
          <p:nvPr/>
        </p:nvSpPr>
        <p:spPr bwMode="auto">
          <a:xfrm>
            <a:off x="1476701" y="3428999"/>
            <a:ext cx="9238593" cy="313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fr-FR" sz="1800" b="0" dirty="0">
                <a:solidFill>
                  <a:schemeClr val="bg1"/>
                </a:solidFill>
                <a:latin typeface="Montserrat" pitchFamily="2" charset="77"/>
              </a:rPr>
              <a:t>C</a:t>
            </a:r>
            <a:r>
              <a:rPr lang="fr-FR" sz="1800" b="0" dirty="0">
                <a:solidFill>
                  <a:schemeClr val="bg1"/>
                </a:solidFill>
                <a:effectLst/>
                <a:latin typeface="Montserrat" pitchFamily="2" charset="77"/>
              </a:rPr>
              <a:t>ulinaire, sportif, humoristique, musicale, beauté… 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fr-FR" sz="1800" dirty="0">
                <a:solidFill>
                  <a:schemeClr val="bg1"/>
                </a:solidFill>
                <a:latin typeface="Montserrat" pitchFamily="2" charset="77"/>
              </a:rPr>
              <a:t>Q</a:t>
            </a:r>
            <a:r>
              <a:rPr lang="fr-FR" sz="1800" dirty="0">
                <a:solidFill>
                  <a:schemeClr val="bg1"/>
                </a:solidFill>
                <a:effectLst/>
                <a:latin typeface="Montserrat" pitchFamily="2" charset="77"/>
              </a:rPr>
              <a:t>uels influenceurs sont vos collaborateurs ? </a:t>
            </a:r>
          </a:p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br>
              <a:rPr lang="en-US" sz="1600" b="0" kern="0" dirty="0">
                <a:solidFill>
                  <a:schemeClr val="bg1"/>
                </a:solidFill>
                <a:latin typeface="Montserrat" pitchFamily="2" charset="77"/>
              </a:rPr>
            </a:br>
            <a:br>
              <a:rPr lang="en-US" sz="1600" kern="0" dirty="0">
                <a:solidFill>
                  <a:schemeClr val="bg1"/>
                </a:solidFill>
                <a:latin typeface="Montserrat" pitchFamily="2" charset="77"/>
              </a:rPr>
            </a:br>
            <a:endParaRPr lang="en-US" sz="1600" kern="0" dirty="0">
              <a:solidFill>
                <a:schemeClr val="bg1"/>
              </a:solidFill>
              <a:latin typeface="Montserrat" pitchFamily="2" charset="77"/>
            </a:endParaRPr>
          </a:p>
        </p:txBody>
      </p:sp>
      <p:pic>
        <p:nvPicPr>
          <p:cNvPr id="23" name="Image 22">
            <a:extLst>
              <a:ext uri="{FF2B5EF4-FFF2-40B4-BE49-F238E27FC236}">
                <a16:creationId xmlns:a16="http://schemas.microsoft.com/office/drawing/2014/main" id="{ACDD5B69-179A-9826-14E3-BBEC78C4DF39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897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0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  <p:extLst>
    <p:ext uri="{6950BFC3-D8DA-4A85-94F7-54DA5524770B}">
      <p188:commentRel xmlns:p188="http://schemas.microsoft.com/office/powerpoint/2018/8/main" r:id="rId4"/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Image 38">
            <a:extLst>
              <a:ext uri="{FF2B5EF4-FFF2-40B4-BE49-F238E27FC236}">
                <a16:creationId xmlns:a16="http://schemas.microsoft.com/office/drawing/2014/main" id="{9D73E1BC-0D1B-9FBC-5233-30646D5AE3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071"/>
            <a:ext cx="12215209" cy="686890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7139529-E66C-7D96-8D3A-6D7AC0C1FE65}"/>
              </a:ext>
            </a:extLst>
          </p:cNvPr>
          <p:cNvSpPr txBox="1"/>
          <p:nvPr/>
        </p:nvSpPr>
        <p:spPr>
          <a:xfrm>
            <a:off x="1155724" y="738899"/>
            <a:ext cx="9880550" cy="501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bg1"/>
                </a:solidFill>
                <a:latin typeface="Montserrat" pitchFamily="2" charset="77"/>
              </a:rPr>
              <a:t>Réveillez la créativité qui sommeille en </a:t>
            </a:r>
            <a:r>
              <a:rPr lang="en-US" sz="2000" b="1" dirty="0" err="1">
                <a:solidFill>
                  <a:schemeClr val="bg1"/>
                </a:solidFill>
                <a:latin typeface="Montserrat" pitchFamily="2" charset="77"/>
              </a:rPr>
              <a:t>vous</a:t>
            </a:r>
            <a:r>
              <a:rPr lang="en-US" sz="2000" b="1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2000" dirty="0">
                <a:solidFill>
                  <a:schemeClr val="bg1"/>
                </a:solidFill>
                <a:latin typeface="Montserrat" pitchFamily="2" charset="77"/>
              </a:rPr>
              <a:t>!</a:t>
            </a:r>
            <a:endParaRPr lang="en-US" sz="2000" b="1" dirty="0">
              <a:solidFill>
                <a:schemeClr val="bg1"/>
              </a:solidFill>
              <a:latin typeface="Montserrat" pitchFamily="2" charset="77"/>
            </a:endParaRPr>
          </a:p>
        </p:txBody>
      </p:sp>
      <p:sp>
        <p:nvSpPr>
          <p:cNvPr id="22" name="Espace réservé du contenu 2">
            <a:extLst>
              <a:ext uri="{FF2B5EF4-FFF2-40B4-BE49-F238E27FC236}">
                <a16:creationId xmlns:a16="http://schemas.microsoft.com/office/drawing/2014/main" id="{6827D656-7E87-8513-6EB7-FD7841696DFD}"/>
              </a:ext>
            </a:extLst>
          </p:cNvPr>
          <p:cNvSpPr txBox="1">
            <a:spLocks/>
          </p:cNvSpPr>
          <p:nvPr/>
        </p:nvSpPr>
        <p:spPr bwMode="auto">
          <a:xfrm>
            <a:off x="850681" y="1400674"/>
            <a:ext cx="1238314" cy="58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4"/>
              </a:rPr>
              <a:t>Infinity Challenge</a:t>
            </a:r>
            <a:endParaRPr lang="en-US" sz="1600" kern="0" dirty="0">
              <a:solidFill>
                <a:schemeClr val="bg1"/>
              </a:solidFill>
              <a:latin typeface=""/>
            </a:endParaRPr>
          </a:p>
        </p:txBody>
      </p:sp>
      <p:sp>
        <p:nvSpPr>
          <p:cNvPr id="23" name="Espace réservé du contenu 2">
            <a:extLst>
              <a:ext uri="{FF2B5EF4-FFF2-40B4-BE49-F238E27FC236}">
                <a16:creationId xmlns:a16="http://schemas.microsoft.com/office/drawing/2014/main" id="{64CE3B70-2DC8-88AA-4D20-300E4A8F9A0F}"/>
              </a:ext>
            </a:extLst>
          </p:cNvPr>
          <p:cNvSpPr txBox="1">
            <a:spLocks/>
          </p:cNvSpPr>
          <p:nvPr/>
        </p:nvSpPr>
        <p:spPr bwMode="auto">
          <a:xfrm>
            <a:off x="2686916" y="1400674"/>
            <a:ext cx="1238314" cy="58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5"/>
              </a:rPr>
              <a:t>Vogue 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5"/>
              </a:rPr>
              <a:t>Challenge</a:t>
            </a:r>
            <a:endParaRPr lang="en-US" sz="1600" kern="0" dirty="0">
              <a:solidFill>
                <a:schemeClr val="bg1"/>
              </a:solidFill>
              <a:latin typeface=""/>
            </a:endParaRPr>
          </a:p>
        </p:txBody>
      </p:sp>
      <p:sp>
        <p:nvSpPr>
          <p:cNvPr id="24" name="Espace réservé du contenu 2">
            <a:extLst>
              <a:ext uri="{FF2B5EF4-FFF2-40B4-BE49-F238E27FC236}">
                <a16:creationId xmlns:a16="http://schemas.microsoft.com/office/drawing/2014/main" id="{1C8B178E-AA04-BDB8-87CC-1A44A276619E}"/>
              </a:ext>
            </a:extLst>
          </p:cNvPr>
          <p:cNvSpPr txBox="1">
            <a:spLocks/>
          </p:cNvSpPr>
          <p:nvPr/>
        </p:nvSpPr>
        <p:spPr bwMode="auto">
          <a:xfrm>
            <a:off x="4374469" y="1400675"/>
            <a:ext cx="1573319" cy="58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6"/>
              </a:rPr>
              <a:t>Album Cover Challenge</a:t>
            </a:r>
            <a:endParaRPr lang="en-US" sz="1600" kern="0" dirty="0">
              <a:solidFill>
                <a:schemeClr val="bg1"/>
              </a:solidFill>
              <a:latin typeface=""/>
            </a:endParaRPr>
          </a:p>
        </p:txBody>
      </p:sp>
      <p:sp>
        <p:nvSpPr>
          <p:cNvPr id="28" name="Espace réservé du contenu 2">
            <a:extLst>
              <a:ext uri="{FF2B5EF4-FFF2-40B4-BE49-F238E27FC236}">
                <a16:creationId xmlns:a16="http://schemas.microsoft.com/office/drawing/2014/main" id="{6B0EA5BA-8840-1E98-0283-D423CEC96156}"/>
              </a:ext>
            </a:extLst>
          </p:cNvPr>
          <p:cNvSpPr txBox="1">
            <a:spLocks/>
          </p:cNvSpPr>
          <p:nvPr/>
        </p:nvSpPr>
        <p:spPr bwMode="auto">
          <a:xfrm>
            <a:off x="3925229" y="5826979"/>
            <a:ext cx="6387813" cy="58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Et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d’autres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encore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à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choisir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dans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nos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15 </a:t>
            </a:r>
            <a:r>
              <a:rPr lang="en-US" sz="1800" b="0" kern="0" dirty="0" err="1">
                <a:solidFill>
                  <a:schemeClr val="bg1"/>
                </a:solidFill>
                <a:latin typeface="Montserrat" pitchFamily="2" charset="77"/>
              </a:rPr>
              <a:t>thèmes</a:t>
            </a:r>
            <a:r>
              <a:rPr lang="en-US" sz="1800" b="0" kern="0" dirty="0">
                <a:solidFill>
                  <a:schemeClr val="bg1"/>
                </a:solidFill>
                <a:latin typeface="Montserrat" pitchFamily="2" charset="77"/>
              </a:rPr>
              <a:t> ….</a:t>
            </a:r>
            <a:endParaRPr lang="en-US" sz="1800" kern="0" dirty="0">
              <a:solidFill>
                <a:schemeClr val="bg1"/>
              </a:solidFill>
              <a:latin typeface=""/>
            </a:endParaRPr>
          </a:p>
        </p:txBody>
      </p:sp>
      <p:pic>
        <p:nvPicPr>
          <p:cNvPr id="30" name="Image 29">
            <a:extLst>
              <a:ext uri="{FF2B5EF4-FFF2-40B4-BE49-F238E27FC236}">
                <a16:creationId xmlns:a16="http://schemas.microsoft.com/office/drawing/2014/main" id="{18BFD132-5AFB-FCCC-E356-D950B361475D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  <p:sp>
        <p:nvSpPr>
          <p:cNvPr id="34" name="Espace réservé du contenu 2">
            <a:extLst>
              <a:ext uri="{FF2B5EF4-FFF2-40B4-BE49-F238E27FC236}">
                <a16:creationId xmlns:a16="http://schemas.microsoft.com/office/drawing/2014/main" id="{31196815-C69F-84C1-8CC0-08DB006F14B6}"/>
              </a:ext>
            </a:extLst>
          </p:cNvPr>
          <p:cNvSpPr txBox="1">
            <a:spLocks/>
          </p:cNvSpPr>
          <p:nvPr/>
        </p:nvSpPr>
        <p:spPr bwMode="auto">
          <a:xfrm>
            <a:off x="6064236" y="1400674"/>
            <a:ext cx="1836235" cy="58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8"/>
              </a:rPr>
              <a:t>Meet the team Challenge</a:t>
            </a:r>
            <a:endParaRPr lang="en-US" sz="1600" kern="0" dirty="0">
              <a:solidFill>
                <a:schemeClr val="bg1"/>
              </a:solidFill>
              <a:latin typeface=""/>
            </a:endParaRPr>
          </a:p>
        </p:txBody>
      </p:sp>
      <p:sp>
        <p:nvSpPr>
          <p:cNvPr id="36" name="Espace réservé du contenu 2">
            <a:extLst>
              <a:ext uri="{FF2B5EF4-FFF2-40B4-BE49-F238E27FC236}">
                <a16:creationId xmlns:a16="http://schemas.microsoft.com/office/drawing/2014/main" id="{6A704075-29F8-8A01-918F-CCA5DDB96FB6}"/>
              </a:ext>
            </a:extLst>
          </p:cNvPr>
          <p:cNvSpPr txBox="1">
            <a:spLocks/>
          </p:cNvSpPr>
          <p:nvPr/>
        </p:nvSpPr>
        <p:spPr bwMode="auto">
          <a:xfrm>
            <a:off x="8080391" y="1400674"/>
            <a:ext cx="1379561" cy="58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9"/>
              </a:rPr>
              <a:t>I am bad </a:t>
            </a:r>
          </a:p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9"/>
              </a:rPr>
              <a:t>challenge</a:t>
            </a:r>
            <a:endParaRPr lang="en-US" sz="1600" b="0" kern="0" dirty="0">
              <a:solidFill>
                <a:schemeClr val="bg1"/>
              </a:solidFill>
              <a:latin typeface="Montserrat" pitchFamily="2" charset="77"/>
            </a:endParaRPr>
          </a:p>
        </p:txBody>
      </p:sp>
      <p:sp>
        <p:nvSpPr>
          <p:cNvPr id="37" name="Espace réservé du contenu 2">
            <a:extLst>
              <a:ext uri="{FF2B5EF4-FFF2-40B4-BE49-F238E27FC236}">
                <a16:creationId xmlns:a16="http://schemas.microsoft.com/office/drawing/2014/main" id="{FCB05CBC-FA99-63F2-AA4C-862FD432C68F}"/>
              </a:ext>
            </a:extLst>
          </p:cNvPr>
          <p:cNvSpPr txBox="1">
            <a:spLocks/>
          </p:cNvSpPr>
          <p:nvPr/>
        </p:nvSpPr>
        <p:spPr bwMode="auto">
          <a:xfrm>
            <a:off x="9639872" y="1400674"/>
            <a:ext cx="1847489" cy="5842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sz="1600" b="0" kern="0" dirty="0">
                <a:solidFill>
                  <a:schemeClr val="bg1"/>
                </a:solidFill>
                <a:latin typeface="Montserrat" pitchFamily="2" charset="77"/>
                <a:hlinkClick r:id="rId10"/>
              </a:rPr>
              <a:t>Celebrity look alike Chalenge</a:t>
            </a:r>
            <a:endParaRPr lang="en-US" sz="1600" b="0" kern="0" dirty="0">
              <a:solidFill>
                <a:schemeClr val="bg1"/>
              </a:solidFill>
              <a:latin typeface="Montserrat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38342553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Image 24" descr="Une image contenant texte, portable, ciel nocturne&#10;&#10;Description générée automatiquement">
            <a:extLst>
              <a:ext uri="{FF2B5EF4-FFF2-40B4-BE49-F238E27FC236}">
                <a16:creationId xmlns:a16="http://schemas.microsoft.com/office/drawing/2014/main" id="{5E0E75FF-518B-5E1A-B420-7709651D3D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421"/>
            <a:ext cx="12291571" cy="6905094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ACDD5B69-179A-9826-14E3-BBEC78C4DF3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E2659DE-3E24-C804-AD91-10242B615B5B}"/>
              </a:ext>
            </a:extLst>
          </p:cNvPr>
          <p:cNvSpPr txBox="1">
            <a:spLocks/>
          </p:cNvSpPr>
          <p:nvPr/>
        </p:nvSpPr>
        <p:spPr bwMode="auto">
          <a:xfrm>
            <a:off x="973160" y="2029698"/>
            <a:ext cx="2341756" cy="979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fr-FR" sz="1600" b="0" dirty="0">
                <a:solidFill>
                  <a:schemeClr val="bg1"/>
                </a:solidFill>
                <a:latin typeface="Montserrat" pitchFamily="2" charset="77"/>
                <a:cs typeface="Times New Roman" panose="02020603050405020304" pitchFamily="18" charset="0"/>
              </a:rPr>
              <a:t>L</a:t>
            </a:r>
            <a:r>
              <a:rPr lang="fr-FR" sz="1600" b="0" dirty="0">
                <a:solidFill>
                  <a:schemeClr val="bg1"/>
                </a:solidFill>
                <a:effectLst/>
                <a:latin typeface="Montserrat" pitchFamily="2" charset="77"/>
                <a:ea typeface="Calibri" panose="020F0502020204030204" pitchFamily="34" charset="0"/>
                <a:cs typeface="Times New Roman" panose="02020603050405020304" pitchFamily="18" charset="0"/>
              </a:rPr>
              <a:t>iste </a:t>
            </a:r>
            <a:r>
              <a:rPr lang="fr-FR" sz="1600" b="0" dirty="0">
                <a:solidFill>
                  <a:schemeClr val="bg1"/>
                </a:solidFill>
                <a:effectLst/>
                <a:latin typeface="Montserrat" pitchFamily="2" charset="77"/>
                <a:ea typeface="Times New Roman" panose="02020603050405020304" pitchFamily="18" charset="0"/>
                <a:cs typeface="Times New Roman" panose="02020603050405020304" pitchFamily="18" charset="0"/>
              </a:rPr>
              <a:t>de </a:t>
            </a:r>
            <a:r>
              <a:rPr lang="fr-FR" sz="1600" dirty="0">
                <a:solidFill>
                  <a:schemeClr val="bg1"/>
                </a:solidFill>
                <a:effectLst/>
                <a:latin typeface="Montserrat" pitchFamily="2" charset="77"/>
                <a:ea typeface="Times New Roman" panose="02020603050405020304" pitchFamily="18" charset="0"/>
                <a:cs typeface="Times New Roman" panose="02020603050405020304" pitchFamily="18" charset="0"/>
              </a:rPr>
              <a:t>15 thématiques </a:t>
            </a:r>
            <a:r>
              <a:rPr lang="fr-FR" sz="1600" b="0" dirty="0">
                <a:solidFill>
                  <a:schemeClr val="bg1"/>
                </a:solidFill>
                <a:effectLst/>
                <a:latin typeface="Montserrat" pitchFamily="2" charset="77"/>
                <a:ea typeface="Times New Roman" panose="02020603050405020304" pitchFamily="18" charset="0"/>
                <a:cs typeface="Times New Roman" panose="02020603050405020304" pitchFamily="18" charset="0"/>
              </a:rPr>
              <a:t>mise à disposition </a:t>
            </a:r>
            <a:endParaRPr lang="fr-FR" sz="1600" b="0" dirty="0">
              <a:solidFill>
                <a:schemeClr val="bg1"/>
              </a:solidFill>
              <a:latin typeface="Montserrat" pitchFamily="2" charset="77"/>
            </a:endParaRPr>
          </a:p>
        </p:txBody>
      </p:sp>
      <p:sp>
        <p:nvSpPr>
          <p:cNvPr id="4" name="Espace réservé du contenu 2">
            <a:extLst>
              <a:ext uri="{FF2B5EF4-FFF2-40B4-BE49-F238E27FC236}">
                <a16:creationId xmlns:a16="http://schemas.microsoft.com/office/drawing/2014/main" id="{09D976AF-E187-5E05-1A7D-2CF1402D08B4}"/>
              </a:ext>
            </a:extLst>
          </p:cNvPr>
          <p:cNvSpPr txBox="1">
            <a:spLocks/>
          </p:cNvSpPr>
          <p:nvPr/>
        </p:nvSpPr>
        <p:spPr bwMode="auto">
          <a:xfrm>
            <a:off x="4699322" y="2055722"/>
            <a:ext cx="2207002" cy="979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fr-FR" sz="1600" dirty="0">
                <a:solidFill>
                  <a:schemeClr val="bg1"/>
                </a:solidFill>
                <a:latin typeface="Montserrat" pitchFamily="2" charset="77"/>
              </a:rPr>
              <a:t>Installation d’un set up </a:t>
            </a:r>
            <a:r>
              <a:rPr lang="fr-FR" sz="1600" b="0" dirty="0">
                <a:solidFill>
                  <a:schemeClr val="bg1"/>
                </a:solidFill>
                <a:latin typeface="Montserrat" pitchFamily="2" charset="77"/>
              </a:rPr>
              <a:t>complet dans vos locaux</a:t>
            </a:r>
          </a:p>
        </p:txBody>
      </p:sp>
      <p:sp>
        <p:nvSpPr>
          <p:cNvPr id="5" name="Espace réservé du contenu 2">
            <a:extLst>
              <a:ext uri="{FF2B5EF4-FFF2-40B4-BE49-F238E27FC236}">
                <a16:creationId xmlns:a16="http://schemas.microsoft.com/office/drawing/2014/main" id="{DD97D4E4-27AA-9728-2B50-5666CFE23E11}"/>
              </a:ext>
            </a:extLst>
          </p:cNvPr>
          <p:cNvSpPr txBox="1">
            <a:spLocks/>
          </p:cNvSpPr>
          <p:nvPr/>
        </p:nvSpPr>
        <p:spPr bwMode="auto">
          <a:xfrm>
            <a:off x="8426887" y="2025126"/>
            <a:ext cx="2951356" cy="979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fr-FR" sz="1600" b="1" dirty="0">
                <a:solidFill>
                  <a:schemeClr val="bg1"/>
                </a:solidFill>
                <a:latin typeface="Montserrat" pitchFamily="2" charset="77"/>
              </a:rPr>
              <a:t>Captation</a:t>
            </a:r>
            <a:r>
              <a:rPr lang="fr-FR" sz="1600" dirty="0">
                <a:solidFill>
                  <a:schemeClr val="bg1"/>
                </a:solidFill>
                <a:latin typeface="Montserrat" pitchFamily="2" charset="77"/>
              </a:rPr>
              <a:t> </a:t>
            </a:r>
            <a:r>
              <a:rPr lang="fr-FR" sz="1600" b="0" dirty="0">
                <a:solidFill>
                  <a:schemeClr val="bg1"/>
                </a:solidFill>
                <a:latin typeface="Montserrat" pitchFamily="2" charset="77"/>
              </a:rPr>
              <a:t>par une équipe de professionnels sur </a:t>
            </a:r>
            <a:r>
              <a:rPr lang="fr-FR" sz="1600" dirty="0">
                <a:solidFill>
                  <a:schemeClr val="bg1"/>
                </a:solidFill>
                <a:latin typeface="Montserrat" pitchFamily="2" charset="77"/>
              </a:rPr>
              <a:t>fond vert </a:t>
            </a:r>
            <a:r>
              <a:rPr lang="fr-FR" sz="1600" b="0" dirty="0">
                <a:solidFill>
                  <a:schemeClr val="bg1"/>
                </a:solidFill>
                <a:latin typeface="Montserrat" pitchFamily="2" charset="77"/>
              </a:rPr>
              <a:t>pour incruster des décors</a:t>
            </a:r>
          </a:p>
        </p:txBody>
      </p:sp>
      <p:sp>
        <p:nvSpPr>
          <p:cNvPr id="6" name="Espace réservé du contenu 2">
            <a:extLst>
              <a:ext uri="{FF2B5EF4-FFF2-40B4-BE49-F238E27FC236}">
                <a16:creationId xmlns:a16="http://schemas.microsoft.com/office/drawing/2014/main" id="{B3D3395B-28A1-3B3F-FB65-32962457CDCF}"/>
              </a:ext>
            </a:extLst>
          </p:cNvPr>
          <p:cNvSpPr txBox="1">
            <a:spLocks/>
          </p:cNvSpPr>
          <p:nvPr/>
        </p:nvSpPr>
        <p:spPr bwMode="auto">
          <a:xfrm>
            <a:off x="6504877" y="4504215"/>
            <a:ext cx="2796933" cy="979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fr-FR" sz="1600" b="1" dirty="0">
                <a:solidFill>
                  <a:schemeClr val="bg1"/>
                </a:solidFill>
                <a:latin typeface="Montserrat" pitchFamily="2" charset="77"/>
              </a:rPr>
              <a:t>Post-production</a:t>
            </a:r>
            <a:r>
              <a:rPr lang="fr-FR" sz="1600" dirty="0">
                <a:solidFill>
                  <a:schemeClr val="bg1"/>
                </a:solidFill>
                <a:latin typeface="Montserrat" pitchFamily="2" charset="77"/>
              </a:rPr>
              <a:t> :</a:t>
            </a:r>
          </a:p>
          <a:p>
            <a:pPr marL="0" indent="0" algn="ctr">
              <a:buNone/>
            </a:pPr>
            <a:r>
              <a:rPr lang="fr-FR" sz="1600" b="0" dirty="0">
                <a:solidFill>
                  <a:schemeClr val="bg1"/>
                </a:solidFill>
                <a:latin typeface="Montserrat" pitchFamily="2" charset="77"/>
              </a:rPr>
              <a:t>Montage, Mixage son,</a:t>
            </a:r>
          </a:p>
          <a:p>
            <a:pPr marL="0" indent="0" algn="ctr">
              <a:buNone/>
            </a:pPr>
            <a:r>
              <a:rPr lang="fr-FR" sz="1600" b="0" dirty="0">
                <a:solidFill>
                  <a:schemeClr val="bg1"/>
                </a:solidFill>
                <a:latin typeface="Montserrat" pitchFamily="2" charset="77"/>
              </a:rPr>
              <a:t>Etalonnage, Graphisme</a:t>
            </a:r>
          </a:p>
        </p:txBody>
      </p:sp>
      <p:sp>
        <p:nvSpPr>
          <p:cNvPr id="7" name="Espace réservé du contenu 2">
            <a:extLst>
              <a:ext uri="{FF2B5EF4-FFF2-40B4-BE49-F238E27FC236}">
                <a16:creationId xmlns:a16="http://schemas.microsoft.com/office/drawing/2014/main" id="{47185EDC-AB4F-8F26-24DE-C6A334EC093B}"/>
              </a:ext>
            </a:extLst>
          </p:cNvPr>
          <p:cNvSpPr txBox="1">
            <a:spLocks/>
          </p:cNvSpPr>
          <p:nvPr/>
        </p:nvSpPr>
        <p:spPr bwMode="auto">
          <a:xfrm>
            <a:off x="3118625" y="4612295"/>
            <a:ext cx="2341756" cy="979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400" b="1">
                <a:solidFill>
                  <a:schemeClr val="tx2"/>
                </a:solidFill>
                <a:latin typeface="+mn-lt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2"/>
                </a:solidFill>
                <a:latin typeface="+mn-lt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2"/>
                </a:solidFill>
                <a:latin typeface="+mn-lt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2"/>
                </a:solidFill>
                <a:latin typeface="+mn-lt"/>
              </a:defRPr>
            </a:lvl9pPr>
          </a:lstStyle>
          <a:p>
            <a:pPr marL="0" indent="0" algn="ctr">
              <a:buNone/>
            </a:pPr>
            <a:r>
              <a:rPr lang="fr-FR" sz="2000" b="1" dirty="0">
                <a:latin typeface="Montserrat" pitchFamily="2" charset="77"/>
              </a:rPr>
              <a:t>Livraison </a:t>
            </a:r>
          </a:p>
          <a:p>
            <a:pPr marL="0" indent="0" algn="ctr">
              <a:buNone/>
            </a:pPr>
            <a:r>
              <a:rPr lang="fr-FR" sz="2000" b="1" dirty="0">
                <a:latin typeface="Montserrat" pitchFamily="2" charset="77"/>
              </a:rPr>
              <a:t>d’un film</a:t>
            </a:r>
            <a:endParaRPr lang="fr-FR" sz="2000" b="0" dirty="0">
              <a:latin typeface="Montserrat" pitchFamily="2" charset="77"/>
            </a:endParaRP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3E851B08-CB2A-563B-F23E-0E1CBD7F04D1}"/>
              </a:ext>
            </a:extLst>
          </p:cNvPr>
          <p:cNvSpPr txBox="1"/>
          <p:nvPr/>
        </p:nvSpPr>
        <p:spPr>
          <a:xfrm>
            <a:off x="1155724" y="723322"/>
            <a:ext cx="9880550" cy="501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dirty="0">
                <a:solidFill>
                  <a:schemeClr val="bg1"/>
                </a:solidFill>
                <a:latin typeface="Montserrat" pitchFamily="2" charset="77"/>
              </a:rPr>
              <a:t>Une production facile et </a:t>
            </a:r>
            <a:r>
              <a:rPr lang="en-US" sz="2000" b="1" dirty="0" err="1">
                <a:solidFill>
                  <a:schemeClr val="bg1"/>
                </a:solidFill>
                <a:latin typeface="Montserrat" pitchFamily="2" charset="77"/>
              </a:rPr>
              <a:t>rapide</a:t>
            </a:r>
            <a:endParaRPr lang="en-US" sz="2000" b="1" dirty="0">
              <a:solidFill>
                <a:schemeClr val="bg1"/>
              </a:solidFill>
              <a:latin typeface="Montserrat" pitchFamily="2" charset="77"/>
            </a:endParaRP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82555AB8-C3FA-1940-C423-6389247BA9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82831" y="3103701"/>
            <a:ext cx="1776866" cy="766273"/>
          </a:xfrm>
          <a:prstGeom prst="rect">
            <a:avLst/>
          </a:prstGeom>
          <a:ln w="28575">
            <a:solidFill>
              <a:schemeClr val="bg1"/>
            </a:solidFill>
          </a:ln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F7B4ABA3-A3C4-09BD-9287-B51FEE7FE13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9197" y="2055722"/>
            <a:ext cx="912540" cy="664427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01ADE804-C5CC-75DF-587E-1C856CC55E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17060" y="2055722"/>
            <a:ext cx="867935" cy="664427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42240456-8506-5477-1B47-8BBB5C8510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6062001">
            <a:off x="8612022" y="3306121"/>
            <a:ext cx="724829" cy="664427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7379F520-399D-E4DE-A55B-7716B16ABA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715000" y="4612295"/>
            <a:ext cx="789877" cy="6644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001719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E24933E-B962-9038-9457-0BE4458809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7057" y="-70722"/>
            <a:ext cx="12377477" cy="7011018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ACDD5B69-179A-9826-14E3-BBEC78C4DF3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3E851B08-CB2A-563B-F23E-0E1CBD7F04D1}"/>
              </a:ext>
            </a:extLst>
          </p:cNvPr>
          <p:cNvSpPr txBox="1"/>
          <p:nvPr/>
        </p:nvSpPr>
        <p:spPr>
          <a:xfrm>
            <a:off x="823651" y="1228760"/>
            <a:ext cx="988055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  <a:latin typeface="Montserrat" pitchFamily="2" charset="77"/>
              </a:rPr>
              <a:t>Un PACK tout inclus pour 5 équipes </a:t>
            </a:r>
          </a:p>
          <a:p>
            <a:r>
              <a:rPr lang="fr-FR" sz="2000" b="1" dirty="0">
                <a:solidFill>
                  <a:schemeClr val="bg1"/>
                </a:solidFill>
                <a:latin typeface="Montserrat" pitchFamily="2" charset="77"/>
              </a:rPr>
              <a:t>/ 5 trends </a:t>
            </a:r>
            <a:r>
              <a:rPr lang="fr-FR" sz="2000" dirty="0">
                <a:solidFill>
                  <a:schemeClr val="bg1"/>
                </a:solidFill>
                <a:latin typeface="Montserrat" pitchFamily="2" charset="77"/>
              </a:rPr>
              <a:t>sur</a:t>
            </a:r>
            <a:r>
              <a:rPr lang="fr-FR" sz="2000" dirty="0">
                <a:solidFill>
                  <a:schemeClr val="bg1"/>
                </a:solidFill>
                <a:effectLst/>
                <a:latin typeface="Montserrat" pitchFamily="2" charset="77"/>
              </a:rPr>
              <a:t> une journée de tournage</a:t>
            </a:r>
            <a:endParaRPr lang="fr-FR" sz="2000" b="1" dirty="0">
              <a:solidFill>
                <a:schemeClr val="bg1"/>
              </a:solidFill>
              <a:effectLst/>
              <a:latin typeface="Montserrat" pitchFamily="2" charset="77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EF8AC341-A099-5BB9-B3F5-4D046F90DE43}"/>
              </a:ext>
            </a:extLst>
          </p:cNvPr>
          <p:cNvSpPr txBox="1"/>
          <p:nvPr/>
        </p:nvSpPr>
        <p:spPr>
          <a:xfrm>
            <a:off x="823651" y="2653198"/>
            <a:ext cx="743023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b="0" dirty="0">
                <a:solidFill>
                  <a:schemeClr val="bg1"/>
                </a:solidFill>
                <a:latin typeface="Montserrat" pitchFamily="2" charset="77"/>
              </a:rPr>
              <a:t>Choix des trends parmi 15 propositions et 15 décors</a:t>
            </a:r>
            <a:br>
              <a:rPr lang="fr-FR" b="0" dirty="0">
                <a:solidFill>
                  <a:schemeClr val="bg1"/>
                </a:solidFill>
                <a:latin typeface="Montserrat" pitchFamily="2" charset="77"/>
              </a:rPr>
            </a:br>
            <a:endParaRPr lang="fr-FR" b="0" dirty="0">
              <a:solidFill>
                <a:schemeClr val="bg1"/>
              </a:solidFill>
              <a:latin typeface="Montserrat" pitchFamily="2" charset="77"/>
            </a:endParaRPr>
          </a:p>
          <a:p>
            <a:pPr marL="285750" indent="-285750">
              <a:buFontTx/>
              <a:buChar char="-"/>
            </a:pPr>
            <a:r>
              <a:rPr lang="fr-FR" b="0" dirty="0">
                <a:solidFill>
                  <a:schemeClr val="bg1"/>
                </a:solidFill>
                <a:latin typeface="Montserrat" pitchFamily="2" charset="77"/>
              </a:rPr>
              <a:t>Tournage de vos 5 défis en équipe ou individuellement </a:t>
            </a:r>
            <a:br>
              <a:rPr lang="fr-FR" b="0" dirty="0">
                <a:solidFill>
                  <a:schemeClr val="bg1"/>
                </a:solidFill>
                <a:latin typeface="Montserrat" pitchFamily="2" charset="77"/>
              </a:rPr>
            </a:br>
            <a:endParaRPr lang="fr-FR" b="0" dirty="0">
              <a:solidFill>
                <a:schemeClr val="bg1"/>
              </a:solidFill>
              <a:latin typeface="Montserrat" pitchFamily="2" charset="77"/>
            </a:endParaRPr>
          </a:p>
          <a:p>
            <a:pPr marL="285750" indent="-285750">
              <a:buFontTx/>
              <a:buChar char="-"/>
            </a:pPr>
            <a:r>
              <a:rPr lang="fr-FR" b="0" dirty="0">
                <a:solidFill>
                  <a:schemeClr val="bg1"/>
                </a:solidFill>
                <a:latin typeface="Montserrat" pitchFamily="2" charset="77"/>
              </a:rPr>
              <a:t>Post-production (montage, mixage, étalonnage, graphisme)</a:t>
            </a:r>
            <a:br>
              <a:rPr lang="fr-FR" b="0" dirty="0">
                <a:solidFill>
                  <a:schemeClr val="bg1"/>
                </a:solidFill>
                <a:latin typeface="Montserrat" pitchFamily="2" charset="77"/>
              </a:rPr>
            </a:br>
            <a:endParaRPr lang="fr-FR" b="0" dirty="0">
              <a:solidFill>
                <a:schemeClr val="bg1"/>
              </a:solidFill>
              <a:latin typeface="Montserrat" pitchFamily="2" charset="77"/>
            </a:endParaRPr>
          </a:p>
          <a:p>
            <a:pPr marL="285750" indent="-285750">
              <a:buFontTx/>
              <a:buChar char="-"/>
            </a:pPr>
            <a:r>
              <a:rPr lang="fr-FR" b="0" dirty="0">
                <a:solidFill>
                  <a:schemeClr val="bg1"/>
                </a:solidFill>
                <a:latin typeface="Montserrat" pitchFamily="2" charset="77"/>
              </a:rPr>
              <a:t>Suivi de projet</a:t>
            </a:r>
            <a:br>
              <a:rPr lang="fr-FR" b="0" dirty="0">
                <a:solidFill>
                  <a:schemeClr val="bg1"/>
                </a:solidFill>
                <a:latin typeface="Montserrat" pitchFamily="2" charset="77"/>
              </a:rPr>
            </a:br>
            <a:endParaRPr lang="fr-FR" b="0" dirty="0">
              <a:solidFill>
                <a:schemeClr val="bg1"/>
              </a:solidFill>
              <a:latin typeface="Montserrat" pitchFamily="2" charset="77"/>
            </a:endParaRPr>
          </a:p>
          <a:p>
            <a:pPr marL="285750" indent="-285750">
              <a:buFontTx/>
              <a:buChar char="-"/>
            </a:pPr>
            <a:r>
              <a:rPr lang="fr-FR" b="0" i="0" u="none" strike="noStrike" dirty="0">
                <a:solidFill>
                  <a:srgbClr val="FFFFFF"/>
                </a:solidFill>
                <a:effectLst/>
                <a:latin typeface="Montserrat" pitchFamily="2" charset="77"/>
              </a:rPr>
              <a:t>Livraison d’une vidéo </a:t>
            </a:r>
            <a:r>
              <a:rPr lang="fr-FR" b="0" i="0" u="none" strike="noStrike" dirty="0" err="1">
                <a:solidFill>
                  <a:srgbClr val="FFFFFF"/>
                </a:solidFill>
                <a:effectLst/>
                <a:latin typeface="Montserrat" pitchFamily="2" charset="77"/>
              </a:rPr>
              <a:t>Tiktok</a:t>
            </a:r>
            <a:r>
              <a:rPr lang="fr-FR" b="0" i="0" u="none" strike="noStrike" dirty="0">
                <a:solidFill>
                  <a:srgbClr val="FFFFFF"/>
                </a:solidFill>
                <a:effectLst/>
                <a:latin typeface="Montserrat" pitchFamily="2" charset="77"/>
              </a:rPr>
              <a:t> à diffuser </a:t>
            </a:r>
          </a:p>
          <a:p>
            <a:r>
              <a:rPr lang="fr-FR" b="0" dirty="0">
                <a:solidFill>
                  <a:srgbClr val="FFFFFF"/>
                </a:solidFill>
                <a:latin typeface="Montserrat" pitchFamily="2" charset="77"/>
              </a:rPr>
              <a:t>     </a:t>
            </a:r>
            <a:r>
              <a:rPr lang="fr-FR" b="0" i="0" u="none" strike="noStrike" dirty="0">
                <a:solidFill>
                  <a:srgbClr val="FFFFFF"/>
                </a:solidFill>
                <a:effectLst/>
                <a:latin typeface="Montserrat" pitchFamily="2" charset="77"/>
              </a:rPr>
              <a:t>sur vos réseaux sociaux</a:t>
            </a:r>
            <a:endParaRPr lang="fr-FR" b="0" dirty="0">
              <a:solidFill>
                <a:schemeClr val="bg1"/>
              </a:solidFill>
              <a:latin typeface="Montserrat" pitchFamily="2" charset="77"/>
            </a:endParaRPr>
          </a:p>
        </p:txBody>
      </p:sp>
      <p:grpSp>
        <p:nvGrpSpPr>
          <p:cNvPr id="12" name="Groupe 11">
            <a:extLst>
              <a:ext uri="{FF2B5EF4-FFF2-40B4-BE49-F238E27FC236}">
                <a16:creationId xmlns:a16="http://schemas.microsoft.com/office/drawing/2014/main" id="{5E99A755-A5A3-8B6E-D63A-82AE4ACADBCC}"/>
              </a:ext>
            </a:extLst>
          </p:cNvPr>
          <p:cNvGrpSpPr/>
          <p:nvPr/>
        </p:nvGrpSpPr>
        <p:grpSpPr>
          <a:xfrm>
            <a:off x="7637597" y="4043219"/>
            <a:ext cx="3730752" cy="2406310"/>
            <a:chOff x="7086600" y="4059936"/>
            <a:chExt cx="3191256" cy="1903390"/>
          </a:xfrm>
        </p:grpSpPr>
        <p:pic>
          <p:nvPicPr>
            <p:cNvPr id="9" name="Image 8">
              <a:extLst>
                <a:ext uri="{FF2B5EF4-FFF2-40B4-BE49-F238E27FC236}">
                  <a16:creationId xmlns:a16="http://schemas.microsoft.com/office/drawing/2014/main" id="{9C4B54C3-45AF-2C7D-446D-EE31F8027BB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086600" y="4059936"/>
              <a:ext cx="3191256" cy="1903390"/>
            </a:xfrm>
            <a:prstGeom prst="rect">
              <a:avLst/>
            </a:prstGeom>
          </p:spPr>
        </p:pic>
        <p:sp>
          <p:nvSpPr>
            <p:cNvPr id="11" name="ZoneTexte 10">
              <a:extLst>
                <a:ext uri="{FF2B5EF4-FFF2-40B4-BE49-F238E27FC236}">
                  <a16:creationId xmlns:a16="http://schemas.microsoft.com/office/drawing/2014/main" id="{566BC458-7A26-1497-9EF2-64FF37392B29}"/>
                </a:ext>
              </a:extLst>
            </p:cNvPr>
            <p:cNvSpPr txBox="1"/>
            <p:nvPr/>
          </p:nvSpPr>
          <p:spPr>
            <a:xfrm>
              <a:off x="7864531" y="4740603"/>
              <a:ext cx="1848516" cy="413867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fr-FR" sz="2800" b="1" dirty="0">
                  <a:solidFill>
                    <a:schemeClr val="bg1"/>
                  </a:solidFill>
                  <a:latin typeface="Montserrat" pitchFamily="2" charset="77"/>
                </a:rPr>
                <a:t>8 000€ HT</a:t>
              </a:r>
              <a:endParaRPr lang="fr-FR" sz="2800" b="1" dirty="0">
                <a:solidFill>
                  <a:schemeClr val="bg1"/>
                </a:solidFill>
                <a:effectLst/>
                <a:latin typeface="Montserrat" pitchFamily="2" charset="7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4686987"/>
      </p:ext>
    </p:extLst>
  </p:cSld>
  <p:clrMapOvr>
    <a:masterClrMapping/>
  </p:clrMapOvr>
  <p:extLst>
    <p:ext uri="{6950BFC3-D8DA-4A85-94F7-54DA5524770B}">
      <p188:commentRel xmlns:p188="http://schemas.microsoft.com/office/powerpoint/2018/8/main" r:id="rId2"/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utterstock_1051506721_AdobeExpress">
            <a:hlinkClick r:id="" action="ppaction://media"/>
            <a:extLst>
              <a:ext uri="{FF2B5EF4-FFF2-40B4-BE49-F238E27FC236}">
                <a16:creationId xmlns:a16="http://schemas.microsoft.com/office/drawing/2014/main" id="{9D960E2E-A577-C707-819C-E5393751390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63" y="3175"/>
            <a:ext cx="12192000" cy="6858000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ACDD5B69-179A-9826-14E3-BBEC78C4DF3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95BB48B7-34CE-4A64-E5FA-CF69ECD6CDF2}"/>
              </a:ext>
            </a:extLst>
          </p:cNvPr>
          <p:cNvSpPr txBox="1"/>
          <p:nvPr/>
        </p:nvSpPr>
        <p:spPr>
          <a:xfrm>
            <a:off x="1448684" y="2710590"/>
            <a:ext cx="483648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latin typeface="Montserrat" pitchFamily="2" charset="77"/>
              </a:rPr>
              <a:t>Votez pour le trend le plus tendance !</a:t>
            </a:r>
          </a:p>
          <a:p>
            <a:endParaRPr lang="fr-FR" sz="2400" dirty="0">
              <a:solidFill>
                <a:schemeClr val="bg1"/>
              </a:solidFill>
              <a:latin typeface="Montserrat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391649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5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  <p:extLst>
    <p:ext uri="{6950BFC3-D8DA-4A85-94F7-54DA5524770B}">
      <p188:commentRel xmlns:p188="http://schemas.microsoft.com/office/powerpoint/2018/8/main" r:id="rId4"/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hutterstock_1063569295_AdobeExpress">
            <a:hlinkClick r:id="" action="ppaction://media"/>
            <a:extLst>
              <a:ext uri="{FF2B5EF4-FFF2-40B4-BE49-F238E27FC236}">
                <a16:creationId xmlns:a16="http://schemas.microsoft.com/office/drawing/2014/main" id="{241E1DEA-5000-2DB8-A122-B0F7789F24F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63" y="1588"/>
            <a:ext cx="12192000" cy="6858000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ACDD5B69-179A-9826-14E3-BBEC78C4DF39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11378243" y="6230253"/>
            <a:ext cx="616315" cy="45783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23C05DF-7447-EA01-1823-B0A1741F2DDD}"/>
              </a:ext>
            </a:extLst>
          </p:cNvPr>
          <p:cNvSpPr/>
          <p:nvPr/>
        </p:nvSpPr>
        <p:spPr bwMode="auto">
          <a:xfrm>
            <a:off x="659757" y="2129742"/>
            <a:ext cx="5602147" cy="2870521"/>
          </a:xfrm>
          <a:prstGeom prst="rect">
            <a:avLst/>
          </a:prstGeom>
          <a:solidFill>
            <a:schemeClr val="tx2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F613404-E0C0-1BA0-EB00-534EA1AF7A0A}"/>
              </a:ext>
            </a:extLst>
          </p:cNvPr>
          <p:cNvSpPr txBox="1"/>
          <p:nvPr/>
        </p:nvSpPr>
        <p:spPr>
          <a:xfrm>
            <a:off x="1101444" y="2327055"/>
            <a:ext cx="4847944" cy="2799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2400" b="0" dirty="0">
                <a:solidFill>
                  <a:schemeClr val="bg1"/>
                </a:solidFill>
                <a:latin typeface="Montserrat" pitchFamily="2" charset="77"/>
              </a:rPr>
              <a:t>BONUS : organisez un concours de la meilleure vidéo et offrez une a</a:t>
            </a:r>
            <a:r>
              <a:rPr lang="fr-FR" sz="2400" b="0" dirty="0">
                <a:solidFill>
                  <a:schemeClr val="bg1"/>
                </a:solidFill>
                <a:effectLst/>
                <a:latin typeface="Montserrat" pitchFamily="2" charset="77"/>
              </a:rPr>
              <a:t>valanche de cadeaux à vos équipes.</a:t>
            </a:r>
            <a:endParaRPr lang="fr-FR" sz="2400" b="0" dirty="0">
              <a:solidFill>
                <a:schemeClr val="bg1"/>
              </a:solidFill>
              <a:latin typeface="Montserrat" pitchFamily="2" charset="77"/>
            </a:endParaRPr>
          </a:p>
          <a:p>
            <a:pPr marL="285750" indent="-285750">
              <a:lnSpc>
                <a:spcPct val="150000"/>
              </a:lnSpc>
              <a:buFontTx/>
              <a:buChar char="-"/>
            </a:pPr>
            <a:endParaRPr lang="fr-FR" sz="2400" b="0" dirty="0">
              <a:solidFill>
                <a:schemeClr val="bg1"/>
              </a:solidFill>
              <a:latin typeface="Montserrat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81732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36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  <p:extLst>
    <p:ext uri="{6950BFC3-D8DA-4A85-94F7-54DA5524770B}">
      <p188:commentRel xmlns:p188="http://schemas.microsoft.com/office/powerpoint/2018/8/main" r:id="rId4"/>
    </p:ext>
  </p:extLst>
</p:sld>
</file>

<file path=ppt/theme/theme1.xml><?xml version="1.0" encoding="utf-8"?>
<a:theme xmlns:a="http://schemas.openxmlformats.org/drawingml/2006/main" name="template1">
  <a:themeElements>
    <a:clrScheme name="template1 3">
      <a:dk1>
        <a:srgbClr val="4D4D4D"/>
      </a:dk1>
      <a:lt1>
        <a:srgbClr val="FFFFFF"/>
      </a:lt1>
      <a:dk2>
        <a:srgbClr val="000000"/>
      </a:dk2>
      <a:lt2>
        <a:srgbClr val="4A1B17"/>
      </a:lt2>
      <a:accent1>
        <a:srgbClr val="C66C00"/>
      </a:accent1>
      <a:accent2>
        <a:srgbClr val="FED416"/>
      </a:accent2>
      <a:accent3>
        <a:srgbClr val="FFFFFF"/>
      </a:accent3>
      <a:accent4>
        <a:srgbClr val="404040"/>
      </a:accent4>
      <a:accent5>
        <a:srgbClr val="DFBAAA"/>
      </a:accent5>
      <a:accent6>
        <a:srgbClr val="E6C013"/>
      </a:accent6>
      <a:hlink>
        <a:srgbClr val="FFDE93"/>
      </a:hlink>
      <a:folHlink>
        <a:srgbClr val="EAEAEA"/>
      </a:folHlink>
    </a:clrScheme>
    <a:fontScheme name="template1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template1 1">
        <a:dk1>
          <a:srgbClr val="4D4D4D"/>
        </a:dk1>
        <a:lt1>
          <a:srgbClr val="FFFFFF"/>
        </a:lt1>
        <a:dk2>
          <a:srgbClr val="000000"/>
        </a:dk2>
        <a:lt2>
          <a:srgbClr val="D5E1F3"/>
        </a:lt2>
        <a:accent1>
          <a:srgbClr val="BC4417"/>
        </a:accent1>
        <a:accent2>
          <a:srgbClr val="CF9C1C"/>
        </a:accent2>
        <a:accent3>
          <a:srgbClr val="FFFFFF"/>
        </a:accent3>
        <a:accent4>
          <a:srgbClr val="404040"/>
        </a:accent4>
        <a:accent5>
          <a:srgbClr val="DAB0AB"/>
        </a:accent5>
        <a:accent6>
          <a:srgbClr val="BB8D18"/>
        </a:accent6>
        <a:hlink>
          <a:srgbClr val="E8C97C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2">
        <a:dk1>
          <a:srgbClr val="4D4D4D"/>
        </a:dk1>
        <a:lt1>
          <a:srgbClr val="FFFFFF"/>
        </a:lt1>
        <a:dk2>
          <a:srgbClr val="000000"/>
        </a:dk2>
        <a:lt2>
          <a:srgbClr val="986615"/>
        </a:lt2>
        <a:accent1>
          <a:srgbClr val="BF4413"/>
        </a:accent1>
        <a:accent2>
          <a:srgbClr val="FFAB21"/>
        </a:accent2>
        <a:accent3>
          <a:srgbClr val="FFFFFF"/>
        </a:accent3>
        <a:accent4>
          <a:srgbClr val="404040"/>
        </a:accent4>
        <a:accent5>
          <a:srgbClr val="DCB0AA"/>
        </a:accent5>
        <a:accent6>
          <a:srgbClr val="E79B1D"/>
        </a:accent6>
        <a:hlink>
          <a:srgbClr val="C5A379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3">
        <a:dk1>
          <a:srgbClr val="4D4D4D"/>
        </a:dk1>
        <a:lt1>
          <a:srgbClr val="FFFFFF"/>
        </a:lt1>
        <a:dk2>
          <a:srgbClr val="000000"/>
        </a:dk2>
        <a:lt2>
          <a:srgbClr val="4A1B17"/>
        </a:lt2>
        <a:accent1>
          <a:srgbClr val="C66C00"/>
        </a:accent1>
        <a:accent2>
          <a:srgbClr val="FED416"/>
        </a:accent2>
        <a:accent3>
          <a:srgbClr val="FFFFFF"/>
        </a:accent3>
        <a:accent4>
          <a:srgbClr val="404040"/>
        </a:accent4>
        <a:accent5>
          <a:srgbClr val="DFBAAA"/>
        </a:accent5>
        <a:accent6>
          <a:srgbClr val="E6C013"/>
        </a:accent6>
        <a:hlink>
          <a:srgbClr val="FFDE93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4">
        <a:dk1>
          <a:srgbClr val="4D4D4D"/>
        </a:dk1>
        <a:lt1>
          <a:srgbClr val="FFFFFF"/>
        </a:lt1>
        <a:dk2>
          <a:srgbClr val="000000"/>
        </a:dk2>
        <a:lt2>
          <a:srgbClr val="9B6902"/>
        </a:lt2>
        <a:accent1>
          <a:srgbClr val="C75E00"/>
        </a:accent1>
        <a:accent2>
          <a:srgbClr val="FED416"/>
        </a:accent2>
        <a:accent3>
          <a:srgbClr val="FFFFFF"/>
        </a:accent3>
        <a:accent4>
          <a:srgbClr val="404040"/>
        </a:accent4>
        <a:accent5>
          <a:srgbClr val="E0B6AA"/>
        </a:accent5>
        <a:accent6>
          <a:srgbClr val="E6C013"/>
        </a:accent6>
        <a:hlink>
          <a:srgbClr val="EE6600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5">
        <a:dk1>
          <a:srgbClr val="4D4D4D"/>
        </a:dk1>
        <a:lt1>
          <a:srgbClr val="FFFFFF"/>
        </a:lt1>
        <a:dk2>
          <a:srgbClr val="000000"/>
        </a:dk2>
        <a:lt2>
          <a:srgbClr val="570301"/>
        </a:lt2>
        <a:accent1>
          <a:srgbClr val="D37E00"/>
        </a:accent1>
        <a:accent2>
          <a:srgbClr val="F5CB03"/>
        </a:accent2>
        <a:accent3>
          <a:srgbClr val="FFFFFF"/>
        </a:accent3>
        <a:accent4>
          <a:srgbClr val="404040"/>
        </a:accent4>
        <a:accent5>
          <a:srgbClr val="E6C0AA"/>
        </a:accent5>
        <a:accent6>
          <a:srgbClr val="DEB802"/>
        </a:accent6>
        <a:hlink>
          <a:srgbClr val="D86001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6">
        <a:dk1>
          <a:srgbClr val="4D4D4D"/>
        </a:dk1>
        <a:lt1>
          <a:srgbClr val="FFFFFF"/>
        </a:lt1>
        <a:dk2>
          <a:srgbClr val="000000"/>
        </a:dk2>
        <a:lt2>
          <a:srgbClr val="713C0C"/>
        </a:lt2>
        <a:accent1>
          <a:srgbClr val="E4B058"/>
        </a:accent1>
        <a:accent2>
          <a:srgbClr val="FDD912"/>
        </a:accent2>
        <a:accent3>
          <a:srgbClr val="FFFFFF"/>
        </a:accent3>
        <a:accent4>
          <a:srgbClr val="404040"/>
        </a:accent4>
        <a:accent5>
          <a:srgbClr val="EFD4B4"/>
        </a:accent5>
        <a:accent6>
          <a:srgbClr val="E5C40F"/>
        </a:accent6>
        <a:hlink>
          <a:srgbClr val="E06301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7">
        <a:dk1>
          <a:srgbClr val="4D4D4D"/>
        </a:dk1>
        <a:lt1>
          <a:srgbClr val="FFFFFF"/>
        </a:lt1>
        <a:dk2>
          <a:srgbClr val="000000"/>
        </a:dk2>
        <a:lt2>
          <a:srgbClr val="953900"/>
        </a:lt2>
        <a:accent1>
          <a:srgbClr val="B65300"/>
        </a:accent1>
        <a:accent2>
          <a:srgbClr val="CE6A00"/>
        </a:accent2>
        <a:accent3>
          <a:srgbClr val="FFFFFF"/>
        </a:accent3>
        <a:accent4>
          <a:srgbClr val="404040"/>
        </a:accent4>
        <a:accent5>
          <a:srgbClr val="D7B3AA"/>
        </a:accent5>
        <a:accent6>
          <a:srgbClr val="BA5F00"/>
        </a:accent6>
        <a:hlink>
          <a:srgbClr val="F0A806"/>
        </a:hlink>
        <a:folHlink>
          <a:srgbClr val="FFE6C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8">
        <a:dk1>
          <a:srgbClr val="4D4D4D"/>
        </a:dk1>
        <a:lt1>
          <a:srgbClr val="FFFFFF"/>
        </a:lt1>
        <a:dk2>
          <a:srgbClr val="000000"/>
        </a:dk2>
        <a:lt2>
          <a:srgbClr val="D87200"/>
        </a:lt2>
        <a:accent1>
          <a:srgbClr val="E29B07"/>
        </a:accent1>
        <a:accent2>
          <a:srgbClr val="EDBF03"/>
        </a:accent2>
        <a:accent3>
          <a:srgbClr val="FFFFFF"/>
        </a:accent3>
        <a:accent4>
          <a:srgbClr val="404040"/>
        </a:accent4>
        <a:accent5>
          <a:srgbClr val="EECBAA"/>
        </a:accent5>
        <a:accent6>
          <a:srgbClr val="D7AD02"/>
        </a:accent6>
        <a:hlink>
          <a:srgbClr val="7CA43F"/>
        </a:hlink>
        <a:folHlink>
          <a:srgbClr val="FFE6C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9">
        <a:dk1>
          <a:srgbClr val="4D4D4D"/>
        </a:dk1>
        <a:lt1>
          <a:srgbClr val="FFFFFF"/>
        </a:lt1>
        <a:dk2>
          <a:srgbClr val="000000"/>
        </a:dk2>
        <a:lt2>
          <a:srgbClr val="D24D06"/>
        </a:lt2>
        <a:accent1>
          <a:srgbClr val="E59709"/>
        </a:accent1>
        <a:accent2>
          <a:srgbClr val="E9AC24"/>
        </a:accent2>
        <a:accent3>
          <a:srgbClr val="FFFFFF"/>
        </a:accent3>
        <a:accent4>
          <a:srgbClr val="404040"/>
        </a:accent4>
        <a:accent5>
          <a:srgbClr val="F0C9AA"/>
        </a:accent5>
        <a:accent6>
          <a:srgbClr val="D39B20"/>
        </a:accent6>
        <a:hlink>
          <a:srgbClr val="F7B80B"/>
        </a:hlink>
        <a:folHlink>
          <a:srgbClr val="FFE6C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10">
        <a:dk1>
          <a:srgbClr val="4D4D4D"/>
        </a:dk1>
        <a:lt1>
          <a:srgbClr val="FFFFFF"/>
        </a:lt1>
        <a:dk2>
          <a:srgbClr val="000000"/>
        </a:dk2>
        <a:lt2>
          <a:srgbClr val="CD5003"/>
        </a:lt2>
        <a:accent1>
          <a:srgbClr val="419DCF"/>
        </a:accent1>
        <a:accent2>
          <a:srgbClr val="BC1F1F"/>
        </a:accent2>
        <a:accent3>
          <a:srgbClr val="FFFFFF"/>
        </a:accent3>
        <a:accent4>
          <a:srgbClr val="404040"/>
        </a:accent4>
        <a:accent5>
          <a:srgbClr val="B0CCE4"/>
        </a:accent5>
        <a:accent6>
          <a:srgbClr val="AA1B1B"/>
        </a:accent6>
        <a:hlink>
          <a:srgbClr val="FFE42F"/>
        </a:hlink>
        <a:folHlink>
          <a:srgbClr val="FFE6C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11">
        <a:dk1>
          <a:srgbClr val="4D4D4D"/>
        </a:dk1>
        <a:lt1>
          <a:srgbClr val="FFFFFF"/>
        </a:lt1>
        <a:dk2>
          <a:srgbClr val="000000"/>
        </a:dk2>
        <a:lt2>
          <a:srgbClr val="DF2905"/>
        </a:lt2>
        <a:accent1>
          <a:srgbClr val="D05203"/>
        </a:accent1>
        <a:accent2>
          <a:srgbClr val="72A3E1"/>
        </a:accent2>
        <a:accent3>
          <a:srgbClr val="FFFFFF"/>
        </a:accent3>
        <a:accent4>
          <a:srgbClr val="404040"/>
        </a:accent4>
        <a:accent5>
          <a:srgbClr val="E4B3AA"/>
        </a:accent5>
        <a:accent6>
          <a:srgbClr val="6793CC"/>
        </a:accent6>
        <a:hlink>
          <a:srgbClr val="F3A105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12">
        <a:dk1>
          <a:srgbClr val="000000"/>
        </a:dk1>
        <a:lt1>
          <a:srgbClr val="FFFFFF"/>
        </a:lt1>
        <a:dk2>
          <a:srgbClr val="4D4D4D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1 13">
        <a:dk1>
          <a:srgbClr val="000000"/>
        </a:dk1>
        <a:lt1>
          <a:srgbClr val="FFFFFF"/>
        </a:lt1>
        <a:dk2>
          <a:srgbClr val="B91C25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3">
      <a:dk1>
        <a:srgbClr val="000000"/>
      </a:dk1>
      <a:lt1>
        <a:srgbClr val="FFFFFF"/>
      </a:lt1>
      <a:dk2>
        <a:srgbClr val="4D4D4D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3">
        <a:dk1>
          <a:srgbClr val="000000"/>
        </a:dk1>
        <a:lt1>
          <a:srgbClr val="FFFFFF"/>
        </a:lt1>
        <a:dk2>
          <a:srgbClr val="4D4D4D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14">
        <a:dk1>
          <a:srgbClr val="000000"/>
        </a:dk1>
        <a:lt1>
          <a:srgbClr val="FFFFFF"/>
        </a:lt1>
        <a:dk2>
          <a:srgbClr val="B91C25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2569</TotalTime>
  <Words>248</Words>
  <Application>Microsoft Macintosh PowerPoint</Application>
  <PresentationFormat>Grand écran</PresentationFormat>
  <Paragraphs>38</Paragraphs>
  <Slides>8</Slides>
  <Notes>0</Notes>
  <HiddenSlides>0</HiddenSlides>
  <MMClips>6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8</vt:i4>
      </vt:variant>
    </vt:vector>
  </HeadingPairs>
  <TitlesOfParts>
    <vt:vector size="14" baseType="lpstr">
      <vt:lpstr>Arial</vt:lpstr>
      <vt:lpstr>Calibri</vt:lpstr>
      <vt:lpstr>Century Gothic</vt:lpstr>
      <vt:lpstr>Montserrat</vt:lpstr>
      <vt:lpstr>template1</vt:lpstr>
      <vt:lpstr>Custom Design</vt:lpstr>
      <vt:lpstr>Pour vos vœux et moments forts de fin d’année Ensemble, swipons vers 2023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Swipons ensemble  vers 2023</dc:title>
  <dc:creator>Guillaume Derachinois</dc:creator>
  <cp:lastModifiedBy>Guillaume Derachinois</cp:lastModifiedBy>
  <cp:revision>29</cp:revision>
  <cp:lastPrinted>2022-10-17T13:44:56Z</cp:lastPrinted>
  <dcterms:created xsi:type="dcterms:W3CDTF">2022-10-12T12:32:58Z</dcterms:created>
  <dcterms:modified xsi:type="dcterms:W3CDTF">2022-10-25T16:05:57Z</dcterms:modified>
</cp:coreProperties>
</file>