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80" r:id="rId5"/>
    <p:sldId id="281" r:id="rId6"/>
    <p:sldId id="278" r:id="rId7"/>
    <p:sldId id="285" r:id="rId8"/>
    <p:sldId id="311" r:id="rId9"/>
    <p:sldId id="310" r:id="rId10"/>
    <p:sldId id="309" r:id="rId11"/>
    <p:sldId id="308" r:id="rId12"/>
    <p:sldId id="307" r:id="rId13"/>
    <p:sldId id="302" r:id="rId14"/>
    <p:sldId id="291" r:id="rId15"/>
    <p:sldId id="305" r:id="rId16"/>
    <p:sldId id="306" r:id="rId17"/>
    <p:sldId id="300" r:id="rId18"/>
    <p:sldId id="304" r:id="rId19"/>
    <p:sldId id="303" r:id="rId20"/>
    <p:sldId id="299" r:id="rId21"/>
    <p:sldId id="298" r:id="rId22"/>
    <p:sldId id="288" r:id="rId23"/>
    <p:sldId id="297" r:id="rId24"/>
    <p:sldId id="296" r:id="rId25"/>
    <p:sldId id="295" r:id="rId26"/>
    <p:sldId id="294" r:id="rId27"/>
    <p:sldId id="293" r:id="rId28"/>
    <p:sldId id="287" r:id="rId29"/>
    <p:sldId id="289" r:id="rId30"/>
    <p:sldId id="29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-13855" y="2420888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Barevný svět 37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Couleur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du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monde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01-Flower.wav"/>
            </a:hlinkClick>
            <a:extLst>
              <a:ext uri="{FF2B5EF4-FFF2-40B4-BE49-F238E27FC236}">
                <a16:creationId xmlns:a16="http://schemas.microsoft.com/office/drawing/2014/main" id="{80227BA2-F93A-96FC-1481-8164FC739C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7" y="1196752"/>
            <a:ext cx="648072" cy="583906"/>
          </a:xfrm>
          <a:prstGeom prst="rect">
            <a:avLst/>
          </a:prstGeom>
        </p:spPr>
      </p:pic>
      <p:pic>
        <p:nvPicPr>
          <p:cNvPr id="3" name="Picture 9">
            <a:extLst>
              <a:ext uri="{FF2B5EF4-FFF2-40B4-BE49-F238E27FC236}">
                <a16:creationId xmlns:a16="http://schemas.microsoft.com/office/drawing/2014/main" id="{9D2AE7C3-62F4-65C6-B33E-EE9999CF07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A44C9B7D-0849-2C0B-CF23-8A3AE1A59D5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55953" y="93696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69E26B5D-F4E0-89FE-9E2B-7D34E919252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96588" y="1988840"/>
            <a:ext cx="1907523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>
            <p:snd r:embed="rId2" name="01-Flower.wav"/>
          </p:stSnd>
        </p:sndAc>
      </p:transition>
    </mc:Choice>
    <mc:Fallback xmlns="">
      <p:transition spd="slow" advClick="0" advTm="12000">
        <p:split orient="vert"/>
        <p:sndAc>
          <p:stSnd>
            <p:snd r:embed="rId5" name="01-Flow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A96143B-4D5F-4BA1-8624-614C5659A143}"/>
              </a:ext>
            </a:extLst>
          </p:cNvPr>
          <p:cNvSpPr/>
          <p:nvPr/>
        </p:nvSpPr>
        <p:spPr>
          <a:xfrm>
            <a:off x="0" y="6021288"/>
            <a:ext cx="12192000" cy="8367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92394134-4091-C8BD-EE88-9D202FFA30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6008757"/>
            <a:ext cx="12288688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Colour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Couleur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Kleur</a:t>
            </a:r>
            <a:r>
              <a:rPr lang="cs-CZ" altLang="cs-CZ" sz="2000" b="1" dirty="0">
                <a:solidFill>
                  <a:srgbClr val="FF0000"/>
                </a:solidFill>
              </a:rPr>
              <a:t> van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Farbe</a:t>
            </a:r>
            <a:r>
              <a:rPr lang="cs-CZ" altLang="cs-CZ" sz="2000" b="1" dirty="0">
                <a:solidFill>
                  <a:srgbClr val="FF0000"/>
                </a:solidFill>
              </a:rPr>
              <a:t> der Welt  </a:t>
            </a:r>
            <a:r>
              <a:rPr lang="cs-CZ" altLang="cs-CZ" sz="2000" b="1" dirty="0" err="1">
                <a:solidFill>
                  <a:srgbClr val="FF0000"/>
                </a:solidFill>
              </a:rPr>
              <a:t>Color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Cor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Color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món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Culoare</a:t>
            </a:r>
            <a:r>
              <a:rPr lang="cs-CZ" altLang="cs-CZ" sz="2000" b="1" dirty="0">
                <a:solidFill>
                  <a:srgbClr val="FF0000"/>
                </a:solidFill>
              </a:rPr>
              <a:t> din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Kolorowy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świat</a:t>
            </a:r>
            <a:r>
              <a:rPr lang="cs-CZ" altLang="cs-CZ" sz="2000" b="1" dirty="0">
                <a:solidFill>
                  <a:srgbClr val="FF0000"/>
                </a:solidFill>
              </a:rPr>
              <a:t>   Barva na </a:t>
            </a:r>
            <a:r>
              <a:rPr lang="cs-CZ" altLang="cs-CZ" sz="2000" b="1" dirty="0" err="1">
                <a:solidFill>
                  <a:srgbClr val="FF0000"/>
                </a:solidFill>
              </a:rPr>
              <a:t>svetu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Színes</a:t>
            </a:r>
            <a:r>
              <a:rPr lang="cs-CZ" altLang="cs-CZ" sz="2000" b="1" dirty="0">
                <a:solidFill>
                  <a:srgbClr val="FF0000"/>
                </a:solidFill>
              </a:rPr>
              <a:t>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A59B10EE-7EEF-0A3F-B986-A6DE4E3433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44754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EC3F97C0-D84E-6E3A-8128-D3A3D74E2549}"/>
              </a:ext>
            </a:extLst>
          </p:cNvPr>
          <p:cNvSpPr/>
          <p:nvPr/>
        </p:nvSpPr>
        <p:spPr>
          <a:xfrm>
            <a:off x="3179975" y="692696"/>
            <a:ext cx="5832050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Barevný svět  37</a:t>
            </a:r>
            <a:endParaRPr lang="es-ES" sz="4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2000">
        <p:split orient="vert"/>
      </p:transition>
    </mc:Choice>
    <mc:Fallback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9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2FEA2BFE-9BE2-272E-DE35-B12598A74B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32977AB-243F-8471-9B0F-3326BC036A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557028F-FDA3-CFAC-20C0-33F4F508D5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5E85A03-7A98-966A-EC8C-A988944C15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C4E22D2-18CD-4DE8-BE46-0E9BA2E089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5603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E8E95AC9-155C-992D-D0B4-E71B632264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3536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B1757DF6-0423-199D-5DFF-4B65F1865D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5083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A290526-BD87-0E95-5A8D-6B26E17C20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626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B83427C-4C5D-5F13-D952-982B3203FD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2788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D3A2E16-A22A-159A-EF27-6F0B2C7C96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8169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91C7883-BCE3-EA27-B1D6-FA7D136A27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927C404-0A65-6871-12AA-C8DD096172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391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D720475-D070-7F21-F8C6-D7D93C1DF3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9265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8956537-CC19-474C-C8CC-FDFCAD413A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173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FFB0C0C-615D-63D7-48B2-A22ECCE8D1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713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1F27E4F-2616-9E20-7E8A-184F584ACA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5153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D370A5A-5230-4791-B9FB-30E9F99844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3575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A49CFBD-7E35-FDFE-8644-AACB8F038B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7334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B5038EB-AD91-D01D-79B1-130096987F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9AF8E99-1057-A3E9-A999-84895BDAD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3008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0348707-0419-AB01-8AF7-FCC856CBDD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8766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FD48AA9-3D37-854F-EF4A-0884DB7A72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788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D390F49-87DA-93F9-1F91-9C0B02E8B8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7770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9F98960-A294-0AF5-81BD-9FC364618B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6296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EAC30EA-E55E-9EBC-CCB0-76DC7F2FEF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F98996C7-2C81-38AC-7A0B-5E5D0BE032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B394D54D-EA66-1B1F-33B1-E5CCE23FD8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11" y="460149"/>
            <a:ext cx="10786989" cy="511619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A26CA728-DF68-5B0C-7327-51F2F46AB157}"/>
              </a:ext>
            </a:extLst>
          </p:cNvPr>
          <p:cNvSpPr/>
          <p:nvPr/>
        </p:nvSpPr>
        <p:spPr>
          <a:xfrm>
            <a:off x="4347992" y="503775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DD82D754-F233-0C48-160F-D0B58B71B758}"/>
              </a:ext>
            </a:extLst>
          </p:cNvPr>
          <p:cNvSpPr/>
          <p:nvPr/>
        </p:nvSpPr>
        <p:spPr>
          <a:xfrm>
            <a:off x="479376" y="5034257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7AA9AAB4-288A-D207-C336-5E61B46D23F1}"/>
              </a:ext>
            </a:extLst>
          </p:cNvPr>
          <p:cNvSpPr/>
          <p:nvPr/>
        </p:nvSpPr>
        <p:spPr>
          <a:xfrm>
            <a:off x="9621789" y="5044612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F08387E0-AFEE-777A-780E-A02F15974675}"/>
              </a:ext>
            </a:extLst>
          </p:cNvPr>
          <p:cNvSpPr/>
          <p:nvPr/>
        </p:nvSpPr>
        <p:spPr>
          <a:xfrm>
            <a:off x="4799856" y="560751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4" grpId="0"/>
      <p:bldP spid="5" grpId="0"/>
      <p:bldP spid="6" grpId="0"/>
      <p:bldP spid="9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320</TotalTime>
  <Words>101</Words>
  <Application>Microsoft Office PowerPoint</Application>
  <PresentationFormat>Širokoúhlá obrazovka</PresentationFormat>
  <Paragraphs>15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113</cp:revision>
  <dcterms:created xsi:type="dcterms:W3CDTF">2020-02-21T13:54:42Z</dcterms:created>
  <dcterms:modified xsi:type="dcterms:W3CDTF">2022-10-25T16:10:28Z</dcterms:modified>
</cp:coreProperties>
</file>