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-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   Hallelujah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>
                <a:solidFill>
                  <a:srgbClr val="FF0000"/>
                </a:solidFill>
              </a:rPr>
              <a:t>Beautiful   Hallelujah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978" y="22229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E3B2C79F-C203-51CA-2639-ACF4405407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810" y="1917988"/>
            <a:ext cx="4887414" cy="4040262"/>
          </a:xfrm>
          <a:prstGeom prst="rect">
            <a:avLst/>
          </a:prstGeom>
        </p:spPr>
      </p:pic>
      <p:sp>
        <p:nvSpPr>
          <p:cNvPr id="51" name="Obdélník 50">
            <a:extLst>
              <a:ext uri="{FF2B5EF4-FFF2-40B4-BE49-F238E27FC236}">
                <a16:creationId xmlns:a16="http://schemas.microsoft.com/office/drawing/2014/main" id="{2232D249-C22C-84F1-B27A-8CA7ED2F44A1}"/>
              </a:ext>
            </a:extLst>
          </p:cNvPr>
          <p:cNvSpPr/>
          <p:nvPr/>
        </p:nvSpPr>
        <p:spPr>
          <a:xfrm>
            <a:off x="7741431" y="5385802"/>
            <a:ext cx="2485849" cy="1627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42" descr="13">
            <a:extLst>
              <a:ext uri="{FF2B5EF4-FFF2-40B4-BE49-F238E27FC236}">
                <a16:creationId xmlns:a16="http://schemas.microsoft.com/office/drawing/2014/main" id="{C5E608FF-55D9-C63E-D6C0-6BF7978DEE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271" y="3281048"/>
            <a:ext cx="479822" cy="416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2" descr="13">
            <a:extLst>
              <a:ext uri="{FF2B5EF4-FFF2-40B4-BE49-F238E27FC236}">
                <a16:creationId xmlns:a16="http://schemas.microsoft.com/office/drawing/2014/main" id="{D8037F81-7AE3-5D04-19CA-E758B47C89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047" y="505429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2" descr="13">
            <a:extLst>
              <a:ext uri="{FF2B5EF4-FFF2-40B4-BE49-F238E27FC236}">
                <a16:creationId xmlns:a16="http://schemas.microsoft.com/office/drawing/2014/main" id="{457F2519-F2D6-8BB7-4F25-46B542EDCC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696" y="2272791"/>
            <a:ext cx="411994" cy="35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Beautiful   Hallelujah.wav"/>
          </p:stSnd>
        </p:sndAc>
      </p:transition>
    </mc:Choice>
    <mc:Fallback>
      <p:transition spd="slow" advClick="0">
        <p:split orient="vert"/>
        <p:sndAc>
          <p:stSnd>
            <p:snd r:embed="rId2" name="Beautiful   Halleluja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</TotalTime>
  <Words>23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2022-10-25T13:54:42Z</dcterms:modified>
</cp:coreProperties>
</file>