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307" r:id="rId5"/>
    <p:sldId id="273" r:id="rId6"/>
    <p:sldId id="306" r:id="rId7"/>
    <p:sldId id="311" r:id="rId8"/>
    <p:sldId id="309" r:id="rId9"/>
    <p:sldId id="308" r:id="rId10"/>
    <p:sldId id="310" r:id="rId11"/>
    <p:sldId id="305" r:id="rId12"/>
    <p:sldId id="304" r:id="rId13"/>
    <p:sldId id="303" r:id="rId14"/>
    <p:sldId id="302" r:id="rId15"/>
    <p:sldId id="301" r:id="rId16"/>
    <p:sldId id="280" r:id="rId17"/>
    <p:sldId id="295" r:id="rId18"/>
    <p:sldId id="297" r:id="rId19"/>
    <p:sldId id="300" r:id="rId20"/>
    <p:sldId id="299" r:id="rId21"/>
    <p:sldId id="296" r:id="rId22"/>
    <p:sldId id="298" r:id="rId23"/>
    <p:sldId id="294" r:id="rId24"/>
    <p:sldId id="281" r:id="rId25"/>
    <p:sldId id="293" r:id="rId26"/>
    <p:sldId id="278" r:id="rId27"/>
    <p:sldId id="285" r:id="rId28"/>
    <p:sldId id="288" r:id="rId29"/>
    <p:sldId id="289" r:id="rId30"/>
    <p:sldId id="287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178463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  37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53F2C5-F466-7E47-961E-CC43797720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C4B4A17-DB8F-9D65-00FA-FBF79F11EA3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63952" y="134076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CFFFB8E4-FE19-381C-A15D-C267B06A6C9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04588" y="24111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2" name="Obrázek 1">
            <a:hlinkClick r:id="" action="ppaction://noaction">
              <a:snd r:embed="rId2" name="11 Am Seebergsee.wav"/>
            </a:hlinkClick>
            <a:extLst>
              <a:ext uri="{FF2B5EF4-FFF2-40B4-BE49-F238E27FC236}">
                <a16:creationId xmlns:a16="http://schemas.microsoft.com/office/drawing/2014/main" id="{9E6B9652-4064-2593-D561-657E7804A4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332656"/>
            <a:ext cx="576064" cy="51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1 Am Seebergse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11 Am Seebergs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891572-90BD-472D-BF6D-D0A618B89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Text Box 6">
            <a:extLst>
              <a:ext uri="{FF2B5EF4-FFF2-40B4-BE49-F238E27FC236}">
                <a16:creationId xmlns:a16="http://schemas.microsoft.com/office/drawing/2014/main" id="{B13398EE-B8BE-803C-BFB8-EF994522FB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96AFB7E-E926-97B9-9158-52FACDD3FE23}"/>
              </a:ext>
            </a:extLst>
          </p:cNvPr>
          <p:cNvSpPr/>
          <p:nvPr/>
        </p:nvSpPr>
        <p:spPr>
          <a:xfrm>
            <a:off x="7320136" y="2420888"/>
            <a:ext cx="396044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Švýcarsko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37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AFCDDF6-CC44-9DD0-0934-D271BE5C6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873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F0461CE-6989-DBE3-4675-0229536E1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130B81-25CF-310D-8F6A-E866EDF2D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92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7260933-F54E-C35F-127E-20B8897B8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56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5A4A90C-C1C5-4155-1490-A32AAC915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153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1CDD90-DDF7-9551-641B-47300C8A0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80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B5754D-8385-44B3-0712-0846A8BB8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377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E37CB4-7498-6093-93DD-E8F0765BD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973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FA8B98-3558-AF33-E22F-61D98ED2A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414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8DBE3E-63BF-F6B8-62EB-005D3BB8D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2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4DA168-D017-D5ED-2F78-BD615CC5C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07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DF4831-56C3-6310-252C-1FE21CDD3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67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08E385-FC31-1D74-1ED6-663DBF409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E38458-6E1D-4192-1452-0ADC91523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8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6E34F8-26E1-50C2-CB86-A26AF9057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43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AEEA02-96C6-9925-CC39-41B5FD846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176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E14A570-190A-3DBC-AE23-2271C44F0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561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56DEFE-912E-D615-0FCC-47B4266FF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0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D4549B-CDEF-29B1-4B0E-E1EF6CDBD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571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CEC694-2D2A-5B9F-973C-2A5263171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713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90D3EB-2570-5CCB-C473-0A7BFC6A7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A97EF9-0B34-9204-4C03-C3FB03F09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025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733D891-2F05-A53A-99ED-13FEFAF0D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20F5559-DF6B-E6F1-47E5-11E461F65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C8BB5E6B-6DC4-4DAA-E7F8-DB1B0E0D4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02CF23-66F9-7A1D-7C61-0AF0593FA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B062A6-D9F2-1ADC-C25F-A3E9454A4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519D8A-CC56-C5F3-465B-5A6A83AE3E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D5421FB-E34A-C2C9-BBCC-12CC97F758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83" y="495744"/>
            <a:ext cx="10795017" cy="508059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CF640A0-7BAD-0B94-4757-439DC8B5338A}"/>
              </a:ext>
            </a:extLst>
          </p:cNvPr>
          <p:cNvSpPr/>
          <p:nvPr/>
        </p:nvSpPr>
        <p:spPr>
          <a:xfrm>
            <a:off x="4347992" y="506754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F0265C86-B23D-A2FD-3E1F-10D01F8B18A5}"/>
              </a:ext>
            </a:extLst>
          </p:cNvPr>
          <p:cNvSpPr/>
          <p:nvPr/>
        </p:nvSpPr>
        <p:spPr>
          <a:xfrm>
            <a:off x="479376" y="503451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B40B18F6-72A2-CC62-1B44-F9F14366FF41}"/>
              </a:ext>
            </a:extLst>
          </p:cNvPr>
          <p:cNvSpPr/>
          <p:nvPr/>
        </p:nvSpPr>
        <p:spPr>
          <a:xfrm>
            <a:off x="9629817" y="505843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F0748E4-3322-CFAA-A020-F52162C3AFCE}"/>
              </a:ext>
            </a:extLst>
          </p:cNvPr>
          <p:cNvSpPr/>
          <p:nvPr/>
        </p:nvSpPr>
        <p:spPr>
          <a:xfrm>
            <a:off x="482646" y="48132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383B791-2C2E-71D1-3FC7-09E54B2CCD3D}"/>
              </a:ext>
            </a:extLst>
          </p:cNvPr>
          <p:cNvSpPr/>
          <p:nvPr/>
        </p:nvSpPr>
        <p:spPr>
          <a:xfrm>
            <a:off x="7608168" y="48132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AEE91A2C-DFA0-4EAF-F726-78D63B992227}"/>
              </a:ext>
            </a:extLst>
          </p:cNvPr>
          <p:cNvSpPr/>
          <p:nvPr/>
        </p:nvSpPr>
        <p:spPr>
          <a:xfrm>
            <a:off x="4727848" y="523065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</TotalTime>
  <Words>83</Words>
  <Application>Microsoft Office PowerPoint</Application>
  <PresentationFormat>Širokoúhlá obrazovka</PresentationFormat>
  <Paragraphs>16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2022-10-24T16:33:17Z</dcterms:modified>
</cp:coreProperties>
</file>