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-384720" y="2767280"/>
            <a:ext cx="1257672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Hollandse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wals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dirty="0" err="1">
                <a:solidFill>
                  <a:srgbClr val="FF0000"/>
                </a:solidFill>
              </a:rPr>
              <a:t>Hollandse</a:t>
            </a:r>
            <a:r>
              <a:rPr lang="cs-CZ" altLang="cs-CZ" sz="3200" b="1" dirty="0">
                <a:solidFill>
                  <a:srgbClr val="FF0000"/>
                </a:solidFill>
              </a:rPr>
              <a:t> wals …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2" name="Obrázek 51">
            <a:extLst>
              <a:ext uri="{FF2B5EF4-FFF2-40B4-BE49-F238E27FC236}">
                <a16:creationId xmlns:a16="http://schemas.microsoft.com/office/drawing/2014/main" id="{CAA5F04E-6975-8F15-151D-9B088435AC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78" y="2047631"/>
            <a:ext cx="4930819" cy="3501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Hollandse wals.wav"/>
          </p:stSnd>
        </p:sndAc>
      </p:transition>
    </mc:Choice>
    <mc:Fallback>
      <p:transition spd="slow" advClick="0">
        <p:split orient="vert"/>
        <p:sndAc>
          <p:stSnd>
            <p:snd r:embed="rId2" name="Hollandse wa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24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2022-10-24T16:47:45Z</dcterms:modified>
</cp:coreProperties>
</file>