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93" r:id="rId3"/>
    <p:sldId id="264" r:id="rId4"/>
    <p:sldId id="281" r:id="rId5"/>
    <p:sldId id="273" r:id="rId6"/>
    <p:sldId id="280" r:id="rId7"/>
    <p:sldId id="278" r:id="rId8"/>
    <p:sldId id="285" r:id="rId9"/>
    <p:sldId id="288" r:id="rId10"/>
    <p:sldId id="287" r:id="rId11"/>
    <p:sldId id="306" r:id="rId12"/>
    <p:sldId id="307" r:id="rId13"/>
    <p:sldId id="305" r:id="rId14"/>
    <p:sldId id="304" r:id="rId15"/>
    <p:sldId id="302" r:id="rId16"/>
    <p:sldId id="303" r:id="rId17"/>
    <p:sldId id="301" r:id="rId18"/>
    <p:sldId id="300" r:id="rId19"/>
    <p:sldId id="299" r:id="rId20"/>
    <p:sldId id="298" r:id="rId21"/>
    <p:sldId id="297" r:id="rId22"/>
    <p:sldId id="296" r:id="rId23"/>
    <p:sldId id="289" r:id="rId24"/>
    <p:sldId id="295" r:id="rId25"/>
    <p:sldId id="311" r:id="rId26"/>
    <p:sldId id="310" r:id="rId27"/>
    <p:sldId id="309" r:id="rId28"/>
    <p:sldId id="308" r:id="rId29"/>
    <p:sldId id="291" r:id="rId30"/>
    <p:sldId id="294" r:id="rId31"/>
    <p:sldId id="290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2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967335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USA  35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2A11F80-0FDA-A3B3-AE86-5745A0C699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7D758A32-B39C-769F-044C-3B0EEBC63BE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456040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EA9AB42F-5108-EA21-8433-6A7629EEF0E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6796676" y="2133803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744532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8 Goin' hom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8 Goin' ho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802BC5E-0AE5-B035-344F-D9D62463EC2E}"/>
              </a:ext>
            </a:extLst>
          </p:cNvPr>
          <p:cNvSpPr/>
          <p:nvPr/>
        </p:nvSpPr>
        <p:spPr>
          <a:xfrm>
            <a:off x="0" y="5943600"/>
            <a:ext cx="12192000" cy="914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 Box 7">
            <a:extLst>
              <a:ext uri="{FF2B5EF4-FFF2-40B4-BE49-F238E27FC236}">
                <a16:creationId xmlns:a16="http://schemas.microsoft.com/office/drawing/2014/main" id="{FA265D86-2F8F-D54C-DCD2-0CF040C83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02" y="6046857"/>
            <a:ext cx="12185398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United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America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Etats-Unis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d'Amerique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Verenigde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Staten</a:t>
            </a:r>
            <a:r>
              <a:rPr lang="cs-CZ" altLang="cs-CZ" sz="2000" b="1" dirty="0">
                <a:solidFill>
                  <a:srgbClr val="FF0000"/>
                </a:solidFill>
              </a:rPr>
              <a:t> van Amerika  Stany </a:t>
            </a:r>
            <a:r>
              <a:rPr lang="cs-CZ" altLang="cs-CZ" sz="2000" b="1" dirty="0" err="1">
                <a:solidFill>
                  <a:srgbClr val="FF0000"/>
                </a:solidFill>
              </a:rPr>
              <a:t>Zjednoczone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Ameryki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Vereinigte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Staaten</a:t>
            </a:r>
            <a:r>
              <a:rPr lang="cs-CZ" altLang="cs-CZ" sz="2000" b="1" dirty="0">
                <a:solidFill>
                  <a:srgbClr val="FF0000"/>
                </a:solidFill>
              </a:rPr>
              <a:t> von Amerika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Estados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Unidos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América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Сполучені</a:t>
            </a: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Штати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Америки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5" name="Picture 12">
            <a:extLst>
              <a:ext uri="{FF2B5EF4-FFF2-40B4-BE49-F238E27FC236}">
                <a16:creationId xmlns:a16="http://schemas.microsoft.com/office/drawing/2014/main" id="{B3657EB2-747A-601F-8354-D2B5CF236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79"/>
            <a:ext cx="10801200" cy="5498177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3 Rectángulo">
            <a:extLst>
              <a:ext uri="{FF2B5EF4-FFF2-40B4-BE49-F238E27FC236}">
                <a16:creationId xmlns:a16="http://schemas.microsoft.com/office/drawing/2014/main" id="{451E3B91-B273-8070-C020-2E3826D8A5EB}"/>
              </a:ext>
            </a:extLst>
          </p:cNvPr>
          <p:cNvSpPr/>
          <p:nvPr/>
        </p:nvSpPr>
        <p:spPr>
          <a:xfrm>
            <a:off x="7752184" y="980728"/>
            <a:ext cx="2880320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U S A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35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EABF0F-259C-D83B-534B-E3C3B8B63F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7041D5A-19BC-90F9-5E1F-F2B3C02BAF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91D2508-7C5E-428A-920F-B6529A093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FE0FDD-EE10-D5B0-09C7-FC5AC4D64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267899B-6FF5-0FFD-3921-16D30DC9C6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FDACC1-1A38-74FD-3452-7B658EC44B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3095D65-07C6-29F6-5BDE-B37D9C9C04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A405BAD3-5ED8-54C8-E5C0-11ECBADEDE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5996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762B31-B519-467A-D632-8ED98CEE4D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6569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7E65FF7-D3DA-85DA-DCF8-0D556ACCD9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3278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1BA1E53-21F4-8356-1907-563D70E286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19373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>
            <a:extLst>
              <a:ext uri="{FF2B5EF4-FFF2-40B4-BE49-F238E27FC236}">
                <a16:creationId xmlns:a16="http://schemas.microsoft.com/office/drawing/2014/main" id="{13F273FC-6F21-A9BE-9601-59B76C8FFE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30471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110B539-5A99-2987-E694-CD72D80D75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15D33E3B-595D-9BF3-AD90-1A7BEA9DA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8088" y="5661248"/>
            <a:ext cx="4404890" cy="4780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586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D557FA1-2025-60C2-98E5-01DC2C300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EDA988DF-83E9-A717-4955-16747651D9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3784">
            <a:off x="4431263" y="5622470"/>
            <a:ext cx="7047814" cy="541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6911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123011B-DCCE-0BA6-B578-D2BB50DF4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5">
            <a:extLst>
              <a:ext uri="{FF2B5EF4-FFF2-40B4-BE49-F238E27FC236}">
                <a16:creationId xmlns:a16="http://schemas.microsoft.com/office/drawing/2014/main" id="{BB0AAFEA-EE1D-A0A9-8EB5-6D19CBA578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496" y="5589239"/>
            <a:ext cx="3627461" cy="5439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">
            <a:extLst>
              <a:ext uri="{FF2B5EF4-FFF2-40B4-BE49-F238E27FC236}">
                <a16:creationId xmlns:a16="http://schemas.microsoft.com/office/drawing/2014/main" id="{EF79C55C-6280-81C6-65F5-BACFBB926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9224">
            <a:off x="6328683" y="5344919"/>
            <a:ext cx="107315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481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E04DE38-F7DC-2D6E-A248-4C1661DFF7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6278404C-99E1-A00C-E092-5EBEC8AE59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6964">
            <a:off x="6099490" y="5594358"/>
            <a:ext cx="2016125" cy="390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5">
            <a:extLst>
              <a:ext uri="{FF2B5EF4-FFF2-40B4-BE49-F238E27FC236}">
                <a16:creationId xmlns:a16="http://schemas.microsoft.com/office/drawing/2014/main" id="{85E575FB-0574-F74A-F285-1F7BE7A99C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5834">
            <a:off x="8047675" y="5652486"/>
            <a:ext cx="3094184" cy="5817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122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C4B34F-E848-F29C-25E0-12C8253AC2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429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23B914D-C992-C516-4520-95D7F92929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0269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1171B29-8F98-C4BC-E39C-DB946388A1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5406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6433CC1F-759D-2B05-56EA-CF3CBE5A55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66B74A-D2E5-F929-582B-100360F5BC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24301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5B67F93-17B5-DD7A-240D-65D1FE0CE1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12676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669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F1D21D0-CB93-C292-F15F-5FE31ED4AC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281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64CAE89-0781-9575-E85E-451E55F25F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08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2963DE-AA51-AFDA-C660-34C04C1C44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476672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397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254E9163-F525-F2DD-07CC-891AA9AE8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8473E76-F445-2F12-9A11-A861559A6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28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17923D4E-F1E3-E0CD-C5A4-BCBB647C8D5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9"/>
            <a:ext cx="10801199" cy="500568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51FC459-F193-BA23-89CB-299539C68D7C}"/>
              </a:ext>
            </a:extLst>
          </p:cNvPr>
          <p:cNvSpPr/>
          <p:nvPr/>
        </p:nvSpPr>
        <p:spPr>
          <a:xfrm>
            <a:off x="4612355" y="5023242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FD82FD82-6DB4-485E-FF7D-4359BF9DBF93}"/>
              </a:ext>
            </a:extLst>
          </p:cNvPr>
          <p:cNvSpPr/>
          <p:nvPr/>
        </p:nvSpPr>
        <p:spPr>
          <a:xfrm>
            <a:off x="391070" y="5006454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272B623F-8B30-9F7A-7430-E85417931490}"/>
              </a:ext>
            </a:extLst>
          </p:cNvPr>
          <p:cNvSpPr/>
          <p:nvPr/>
        </p:nvSpPr>
        <p:spPr>
          <a:xfrm>
            <a:off x="9622143" y="500049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C9D7FCE9-AAA8-88B0-C5DF-2A35DF17E0BD}"/>
              </a:ext>
            </a:extLst>
          </p:cNvPr>
          <p:cNvSpPr/>
          <p:nvPr/>
        </p:nvSpPr>
        <p:spPr>
          <a:xfrm>
            <a:off x="551384" y="46423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0E5591B6-E2BB-40AC-F294-393BC73B4DCE}"/>
              </a:ext>
            </a:extLst>
          </p:cNvPr>
          <p:cNvSpPr/>
          <p:nvPr/>
        </p:nvSpPr>
        <p:spPr>
          <a:xfrm>
            <a:off x="7824192" y="510668"/>
            <a:ext cx="413273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6C18FB37-54B7-AA5E-9577-AB1354885A8A}"/>
              </a:ext>
            </a:extLst>
          </p:cNvPr>
          <p:cNvSpPr/>
          <p:nvPr/>
        </p:nvSpPr>
        <p:spPr>
          <a:xfrm>
            <a:off x="4612355" y="527227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6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97</Words>
  <Application>Microsoft Office PowerPoint</Application>
  <PresentationFormat>Širokoúhlá obrazovka</PresentationFormat>
  <Paragraphs>16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112</cp:revision>
  <dcterms:created xsi:type="dcterms:W3CDTF">2020-02-21T13:54:42Z</dcterms:created>
  <dcterms:modified xsi:type="dcterms:W3CDTF">2022-10-23T14:05:06Z</dcterms:modified>
</cp:coreProperties>
</file>