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97" r:id="rId5"/>
    <p:sldId id="295" r:id="rId6"/>
    <p:sldId id="294" r:id="rId7"/>
    <p:sldId id="308" r:id="rId8"/>
    <p:sldId id="296" r:id="rId9"/>
    <p:sldId id="299" r:id="rId10"/>
    <p:sldId id="305" r:id="rId11"/>
    <p:sldId id="310" r:id="rId12"/>
    <p:sldId id="307" r:id="rId13"/>
    <p:sldId id="304" r:id="rId14"/>
    <p:sldId id="303" r:id="rId15"/>
    <p:sldId id="302" r:id="rId16"/>
    <p:sldId id="312" r:id="rId17"/>
    <p:sldId id="313" r:id="rId18"/>
    <p:sldId id="309" r:id="rId19"/>
    <p:sldId id="300" r:id="rId20"/>
    <p:sldId id="298" r:id="rId21"/>
    <p:sldId id="273" r:id="rId22"/>
    <p:sldId id="293" r:id="rId23"/>
    <p:sldId id="281" r:id="rId24"/>
    <p:sldId id="278" r:id="rId25"/>
    <p:sldId id="285" r:id="rId26"/>
    <p:sldId id="280" r:id="rId27"/>
    <p:sldId id="288" r:id="rId28"/>
    <p:sldId id="287" r:id="rId29"/>
    <p:sldId id="289" r:id="rId30"/>
    <p:sldId id="291" r:id="rId31"/>
    <p:sldId id="30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573E4BB-4185-33C2-0754-3D51337B2D15}"/>
              </a:ext>
            </a:extLst>
          </p:cNvPr>
          <p:cNvSpPr/>
          <p:nvPr/>
        </p:nvSpPr>
        <p:spPr>
          <a:xfrm>
            <a:off x="-41564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164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Dravci.wav"/>
            </a:hlinkClick>
            <a:extLst>
              <a:ext uri="{FF2B5EF4-FFF2-40B4-BE49-F238E27FC236}">
                <a16:creationId xmlns:a16="http://schemas.microsoft.com/office/drawing/2014/main" id="{ECEC3F93-4899-8C8D-3BE3-761216CE3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412776"/>
            <a:ext cx="432048" cy="389271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412B9A40-743E-D5A7-797E-72B1D02AB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5400600" cy="576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7F89EA7B-76FC-C1D2-8CDD-91B05A49B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48678"/>
            <a:ext cx="5400600" cy="576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C8174123-5A07-CFC6-B4A9-B3653B397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7"/>
            <a:ext cx="10801200" cy="5760640"/>
          </a:xfrm>
          <a:prstGeom prst="rect">
            <a:avLst/>
          </a:prstGeom>
          <a:noFill/>
          <a:ln w="444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1B9708B3-2363-3BDD-D4B2-ACF9437B36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220486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9EE0E4F-745A-94CB-457C-D94F914C05B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2" y="346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Dravci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Dravc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3DD6BD-E431-90CE-0B8E-ABF2692A5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30067C16-7490-0D8E-A0F9-238BCB192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8414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462B89C-82AE-E2D7-3A74-E9999B3C996C}"/>
              </a:ext>
            </a:extLst>
          </p:cNvPr>
          <p:cNvSpPr/>
          <p:nvPr/>
        </p:nvSpPr>
        <p:spPr>
          <a:xfrm>
            <a:off x="4151784" y="4653136"/>
            <a:ext cx="259228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70C785-CA8C-80D0-0C18-4A06BD007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45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2E7AAB-98E6-9129-630C-FA21EF0B5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6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00E026-EC2E-8FC8-7934-CCF8303E9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3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3205CD-E9F0-C236-83A3-E7D278FE4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6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35A1947-3455-87A9-0C95-A09837039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718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21F2D9BA-71D5-9D28-EA7F-91F846FEC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256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1A9FE6-D3DE-58A9-ADBE-18BAF36EA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1940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03F928-DD61-1B6E-D71B-408B7FBED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289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CF56D9-9D33-E6FA-684B-6552B44F1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364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CA3E1FE-39F0-A953-CC95-5128751CEDC5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959BFB9-1AE0-92C7-904E-5095C8BE9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1969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576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8338EE9-DAF5-4E2D-A2A2-AE791293CE9E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EC259A2-74F2-5DAF-44F5-6793D7842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86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382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15D4BCA-CC03-94B5-AE87-8DC3DE7B9F4F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F7FCC6B-11D8-3576-31DE-D194912681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548680"/>
            <a:ext cx="4824536" cy="579429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6D2BCB5-E195-9999-3832-5464C9D76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764703"/>
            <a:ext cx="4392488" cy="533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97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8338EE9-DAF5-4E2D-A2A2-AE791293CE9E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0A63284-641B-E90C-DE31-4F4457CBD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24686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820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7B322D3-58FF-C5CE-5092-3B05002EA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006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20E2DF-CEAB-4739-756D-C31579C16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267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905007-F23F-C8BD-8CC1-3826C02D36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1491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D37942-29CC-0952-BFC3-2E9061527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22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0C8BE7ED-C44B-AFCB-6F69-483956223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F2C790-D738-FA42-A375-E5761D4A6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75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C8A138-2C2F-0C60-4975-289149D81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690178-2AC2-C3D4-E17C-4686D403E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8E5C7D-888F-D6C4-6848-86C4E33C7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59426C-DEE0-D981-E06C-109437A57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29B939F-E473-7BB3-5222-8FE667BAF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40"/>
            <a:ext cx="10801200" cy="57607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313085-52AB-E8A4-7F24-4DC793C6C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24AC83-9117-23C3-F17A-EC1DFCF93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C070A3-8FB8-538C-1BCF-46B631C8D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E42B37-C48C-7AAD-BDEC-3141FD13C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519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72708" y="6590097"/>
            <a:ext cx="7195134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9B13288A-9496-3159-2F01-0469E014C4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60695"/>
            <a:ext cx="10801200" cy="493910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D674A79-B8A0-89D5-2FD6-FCC6A1C4B5F5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34B391CA-18A0-340A-AC8B-3DE9E92BD67B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F2CCEAFB-3DA4-3A56-25C7-22F87AE054DD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2CA62D6C-0375-57AD-3923-B28D0356B57E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D18D518-1E5F-86A2-7929-21F860FB706A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539CC26-07B9-E0E5-07F9-B023D7C629B9}"/>
              </a:ext>
            </a:extLst>
          </p:cNvPr>
          <p:cNvSpPr/>
          <p:nvPr/>
        </p:nvSpPr>
        <p:spPr>
          <a:xfrm>
            <a:off x="4727848" y="100182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71</Words>
  <Application>Microsoft Office PowerPoint</Application>
  <PresentationFormat>Širokoúhlá obrazovka</PresentationFormat>
  <Paragraphs>15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2022-10-23T09:32:39Z</dcterms:modified>
</cp:coreProperties>
</file>