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94" r:id="rId3"/>
    <p:sldId id="267" r:id="rId4"/>
    <p:sldId id="268" r:id="rId5"/>
    <p:sldId id="269" r:id="rId6"/>
    <p:sldId id="270" r:id="rId7"/>
    <p:sldId id="271" r:id="rId8"/>
    <p:sldId id="272" r:id="rId9"/>
    <p:sldId id="273" r:id="rId10"/>
    <p:sldId id="274" r:id="rId11"/>
    <p:sldId id="275" r:id="rId12"/>
    <p:sldId id="276" r:id="rId13"/>
    <p:sldId id="277" r:id="rId14"/>
    <p:sldId id="278" r:id="rId15"/>
    <p:sldId id="279" r:id="rId16"/>
    <p:sldId id="280" r:id="rId17"/>
    <p:sldId id="281" r:id="rId18"/>
    <p:sldId id="282" r:id="rId19"/>
    <p:sldId id="283" r:id="rId20"/>
    <p:sldId id="284" r:id="rId21"/>
    <p:sldId id="285" r:id="rId22"/>
    <p:sldId id="286" r:id="rId23"/>
    <p:sldId id="287" r:id="rId24"/>
    <p:sldId id="288" r:id="rId25"/>
    <p:sldId id="289" r:id="rId26"/>
    <p:sldId id="290" r:id="rId27"/>
    <p:sldId id="291" r:id="rId28"/>
    <p:sldId id="292" r:id="rId29"/>
    <p:sldId id="293" r:id="rId30"/>
    <p:sldId id="29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FBXezVzyQf7fgZpxbaoGQ==" hashData="AIT4W+6qeYur9DmaMJVpC920wj1mI7O9DqtGr/ewLee8znvdguA7Ho0gwrpGCL2epjxUBZaLfXqMwxh2gzim7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3553" autoAdjust="0"/>
    <p:restoredTop sz="94660"/>
  </p:normalViewPr>
  <p:slideViewPr>
    <p:cSldViewPr snapToGrid="0">
      <p:cViewPr varScale="1">
        <p:scale>
          <a:sx n="68" d="100"/>
          <a:sy n="68" d="100"/>
        </p:scale>
        <p:origin x="20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293F13-31D4-4732-89EE-20D06BEF14F9}" type="datetimeFigureOut">
              <a:rPr lang="fr-FR" smtClean="0"/>
              <a:t>22/10/2022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B54E8DF-13F2-4010-9796-F8CFC3D90CDE}" type="slidenum">
              <a:rPr lang="fr-FR" smtClean="0"/>
              <a:t>‹N°›</a:t>
            </a:fld>
            <a:endParaRPr lang="fr-FR"/>
          </a:p>
        </p:txBody>
      </p:sp>
    </p:spTree>
    <p:extLst>
      <p:ext uri="{BB962C8B-B14F-4D97-AF65-F5344CB8AC3E}">
        <p14:creationId xmlns:p14="http://schemas.microsoft.com/office/powerpoint/2010/main" val="28073870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67DC03-62EF-89D5-94E5-D871136FAAD1}"/>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218EC08-1299-7113-5106-5CC4BCBDF76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8A57592-6D1A-C202-DB55-D9E548771722}"/>
              </a:ext>
            </a:extLst>
          </p:cNvPr>
          <p:cNvSpPr>
            <a:spLocks noGrp="1"/>
          </p:cNvSpPr>
          <p:nvPr>
            <p:ph type="dt" sz="half" idx="10"/>
          </p:nvPr>
        </p:nvSpPr>
        <p:spPr/>
        <p:txBody>
          <a:bodyPr/>
          <a:lstStyle/>
          <a:p>
            <a:fld id="{867C3F69-3E6C-4549-8BC5-BC714769A695}" type="datetime1">
              <a:rPr lang="fr-FR" smtClean="0"/>
              <a:t>22/10/2022</a:t>
            </a:fld>
            <a:endParaRPr lang="fr-FR"/>
          </a:p>
        </p:txBody>
      </p:sp>
      <p:sp>
        <p:nvSpPr>
          <p:cNvPr id="5" name="Espace réservé du pied de page 4">
            <a:extLst>
              <a:ext uri="{FF2B5EF4-FFF2-40B4-BE49-F238E27FC236}">
                <a16:creationId xmlns:a16="http://schemas.microsoft.com/office/drawing/2014/main" id="{B63DEF7E-E6D5-10C7-D43C-99831A60CC82}"/>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15437C33-C2C4-0F8B-70FA-667674F1043C}"/>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382580783"/>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018A64-B63B-E550-168E-0CD591FA8C8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61EF345-192F-61CC-8EA4-A8D61C840DA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5029EC8-2801-1C29-D301-FB366F1919BE}"/>
              </a:ext>
            </a:extLst>
          </p:cNvPr>
          <p:cNvSpPr>
            <a:spLocks noGrp="1"/>
          </p:cNvSpPr>
          <p:nvPr>
            <p:ph type="dt" sz="half" idx="10"/>
          </p:nvPr>
        </p:nvSpPr>
        <p:spPr/>
        <p:txBody>
          <a:bodyPr/>
          <a:lstStyle/>
          <a:p>
            <a:fld id="{67D8AD48-5325-414E-BEF0-378247CAE879}" type="datetime1">
              <a:rPr lang="fr-FR" smtClean="0"/>
              <a:t>22/10/2022</a:t>
            </a:fld>
            <a:endParaRPr lang="fr-FR"/>
          </a:p>
        </p:txBody>
      </p:sp>
      <p:sp>
        <p:nvSpPr>
          <p:cNvPr id="5" name="Espace réservé du pied de page 4">
            <a:extLst>
              <a:ext uri="{FF2B5EF4-FFF2-40B4-BE49-F238E27FC236}">
                <a16:creationId xmlns:a16="http://schemas.microsoft.com/office/drawing/2014/main" id="{23D45612-EE9C-9F8A-910A-83A084527EDA}"/>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4174A8D2-EBE6-9525-5EAF-4E9DF6728BEA}"/>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1921901382"/>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F5D6FB-D188-E01C-F3E2-C80CE1FC64F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0B55DED-1A6F-2931-B5F0-54A0ED0C271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2614963-1094-B865-74AB-F64B47D672E7}"/>
              </a:ext>
            </a:extLst>
          </p:cNvPr>
          <p:cNvSpPr>
            <a:spLocks noGrp="1"/>
          </p:cNvSpPr>
          <p:nvPr>
            <p:ph type="dt" sz="half" idx="10"/>
          </p:nvPr>
        </p:nvSpPr>
        <p:spPr/>
        <p:txBody>
          <a:bodyPr/>
          <a:lstStyle/>
          <a:p>
            <a:fld id="{77D387CB-184D-4F62-A305-C702EF19613D}" type="datetime1">
              <a:rPr lang="fr-FR" smtClean="0"/>
              <a:t>22/10/2022</a:t>
            </a:fld>
            <a:endParaRPr lang="fr-FR"/>
          </a:p>
        </p:txBody>
      </p:sp>
      <p:sp>
        <p:nvSpPr>
          <p:cNvPr id="5" name="Espace réservé du pied de page 4">
            <a:extLst>
              <a:ext uri="{FF2B5EF4-FFF2-40B4-BE49-F238E27FC236}">
                <a16:creationId xmlns:a16="http://schemas.microsoft.com/office/drawing/2014/main" id="{669071E7-42AB-3B41-86A0-A6B75ED1A186}"/>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64A2FC67-18E1-9729-0143-28BA99E341A1}"/>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187151949"/>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408A0AF-F176-89C6-3CE4-6997385A27E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6289B1F-939D-B3EE-EE0F-91AC3D59697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95AD331-0C9B-7C50-2CCF-68C9C59D039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EA0CD45-D221-B4C6-4427-39DB14F73B6F}"/>
              </a:ext>
            </a:extLst>
          </p:cNvPr>
          <p:cNvSpPr>
            <a:spLocks noGrp="1"/>
          </p:cNvSpPr>
          <p:nvPr>
            <p:ph type="dt" sz="half" idx="10"/>
          </p:nvPr>
        </p:nvSpPr>
        <p:spPr/>
        <p:txBody>
          <a:bodyPr/>
          <a:lstStyle/>
          <a:p>
            <a:fld id="{5E9107BE-4B33-4F85-9902-7967557809AA}" type="datetime1">
              <a:rPr lang="fr-FR" smtClean="0"/>
              <a:t>22/10/2022</a:t>
            </a:fld>
            <a:endParaRPr lang="fr-FR"/>
          </a:p>
        </p:txBody>
      </p:sp>
      <p:sp>
        <p:nvSpPr>
          <p:cNvPr id="6" name="Espace réservé du pied de page 5">
            <a:extLst>
              <a:ext uri="{FF2B5EF4-FFF2-40B4-BE49-F238E27FC236}">
                <a16:creationId xmlns:a16="http://schemas.microsoft.com/office/drawing/2014/main" id="{F2007F28-2A93-70DA-6FA6-43837D2FBFBC}"/>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41BF456D-F529-0B29-5454-0F10E34C678F}"/>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2411755947"/>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D96F0F-C772-8326-FEE3-41FF572533E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DD6E7A8-6048-EAB7-9EAC-D8CB1E21E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69B203B-26E3-EAD5-47F5-26BE3C3ACB5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3F6A200-DABF-879B-B228-05B6B76F71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D53E2A1-43A2-1A07-7B7A-8F074E61181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6368557-D1C7-CFA5-3BE1-2A25FF6737D3}"/>
              </a:ext>
            </a:extLst>
          </p:cNvPr>
          <p:cNvSpPr>
            <a:spLocks noGrp="1"/>
          </p:cNvSpPr>
          <p:nvPr>
            <p:ph type="dt" sz="half" idx="10"/>
          </p:nvPr>
        </p:nvSpPr>
        <p:spPr/>
        <p:txBody>
          <a:bodyPr/>
          <a:lstStyle/>
          <a:p>
            <a:fld id="{B2D1D747-9672-4819-B7AB-5AE7E756E29E}" type="datetime1">
              <a:rPr lang="fr-FR" smtClean="0"/>
              <a:t>22/10/2022</a:t>
            </a:fld>
            <a:endParaRPr lang="fr-FR"/>
          </a:p>
        </p:txBody>
      </p:sp>
      <p:sp>
        <p:nvSpPr>
          <p:cNvPr id="8" name="Espace réservé du pied de page 7">
            <a:extLst>
              <a:ext uri="{FF2B5EF4-FFF2-40B4-BE49-F238E27FC236}">
                <a16:creationId xmlns:a16="http://schemas.microsoft.com/office/drawing/2014/main" id="{CA28360D-78FA-AF8B-E910-EBF0E96B088A}"/>
              </a:ext>
            </a:extLst>
          </p:cNvPr>
          <p:cNvSpPr>
            <a:spLocks noGrp="1"/>
          </p:cNvSpPr>
          <p:nvPr>
            <p:ph type="ftr" sz="quarter" idx="11"/>
          </p:nvPr>
        </p:nvSpPr>
        <p:spPr/>
        <p:txBody>
          <a:bodyPr/>
          <a:lstStyle/>
          <a:p>
            <a:r>
              <a:rPr lang="fr-FR"/>
              <a:t>Lorient 2022</a:t>
            </a:r>
          </a:p>
        </p:txBody>
      </p:sp>
      <p:sp>
        <p:nvSpPr>
          <p:cNvPr id="9" name="Espace réservé du numéro de diapositive 8">
            <a:extLst>
              <a:ext uri="{FF2B5EF4-FFF2-40B4-BE49-F238E27FC236}">
                <a16:creationId xmlns:a16="http://schemas.microsoft.com/office/drawing/2014/main" id="{B496170F-0229-3FC4-DBCB-375A0E91B1E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889699243"/>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C6A63B-921F-DA36-CEA0-8ECC16DC984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24FA85D-A245-CB01-5AF2-33428FFE908E}"/>
              </a:ext>
            </a:extLst>
          </p:cNvPr>
          <p:cNvSpPr>
            <a:spLocks noGrp="1"/>
          </p:cNvSpPr>
          <p:nvPr>
            <p:ph type="dt" sz="half" idx="10"/>
          </p:nvPr>
        </p:nvSpPr>
        <p:spPr/>
        <p:txBody>
          <a:bodyPr/>
          <a:lstStyle/>
          <a:p>
            <a:fld id="{D0C308BC-7277-47ED-82B8-03DE0CC0DE3A}" type="datetime1">
              <a:rPr lang="fr-FR" smtClean="0"/>
              <a:t>22/10/2022</a:t>
            </a:fld>
            <a:endParaRPr lang="fr-FR"/>
          </a:p>
        </p:txBody>
      </p:sp>
      <p:sp>
        <p:nvSpPr>
          <p:cNvPr id="4" name="Espace réservé du pied de page 3">
            <a:extLst>
              <a:ext uri="{FF2B5EF4-FFF2-40B4-BE49-F238E27FC236}">
                <a16:creationId xmlns:a16="http://schemas.microsoft.com/office/drawing/2014/main" id="{B8FC71AC-CA01-9F2C-B9C8-D713F251E65B}"/>
              </a:ext>
            </a:extLst>
          </p:cNvPr>
          <p:cNvSpPr>
            <a:spLocks noGrp="1"/>
          </p:cNvSpPr>
          <p:nvPr>
            <p:ph type="ftr" sz="quarter" idx="11"/>
          </p:nvPr>
        </p:nvSpPr>
        <p:spPr/>
        <p:txBody>
          <a:bodyPr/>
          <a:lstStyle/>
          <a:p>
            <a:r>
              <a:rPr lang="fr-FR"/>
              <a:t>Lorient 2022</a:t>
            </a:r>
          </a:p>
        </p:txBody>
      </p:sp>
      <p:sp>
        <p:nvSpPr>
          <p:cNvPr id="5" name="Espace réservé du numéro de diapositive 4">
            <a:extLst>
              <a:ext uri="{FF2B5EF4-FFF2-40B4-BE49-F238E27FC236}">
                <a16:creationId xmlns:a16="http://schemas.microsoft.com/office/drawing/2014/main" id="{890BB3DF-2D47-FD54-BF39-620A15389F41}"/>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4042154681"/>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D633533-E50B-7B8A-8E14-5B03CDA9535D}"/>
              </a:ext>
            </a:extLst>
          </p:cNvPr>
          <p:cNvSpPr>
            <a:spLocks noGrp="1"/>
          </p:cNvSpPr>
          <p:nvPr>
            <p:ph type="dt" sz="half" idx="10"/>
          </p:nvPr>
        </p:nvSpPr>
        <p:spPr/>
        <p:txBody>
          <a:bodyPr/>
          <a:lstStyle/>
          <a:p>
            <a:fld id="{CDAA7DD4-871D-4C15-8ADA-FB58656FCDEE}" type="datetime1">
              <a:rPr lang="fr-FR" smtClean="0"/>
              <a:t>22/10/2022</a:t>
            </a:fld>
            <a:endParaRPr lang="fr-FR"/>
          </a:p>
        </p:txBody>
      </p:sp>
      <p:sp>
        <p:nvSpPr>
          <p:cNvPr id="3" name="Espace réservé du pied de page 2">
            <a:extLst>
              <a:ext uri="{FF2B5EF4-FFF2-40B4-BE49-F238E27FC236}">
                <a16:creationId xmlns:a16="http://schemas.microsoft.com/office/drawing/2014/main" id="{0247179E-94DA-6370-FA2B-A7D58CF0BD31}"/>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85E4CA62-B832-BF82-54B8-56DCE1C16A45}"/>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459460476"/>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A872A3B-18E6-DAF5-D8B6-C6248C8A26F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A3C8682-3ED0-9292-E189-D7B24C5DC54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F198243-58F3-26E2-E792-4234B5C7C9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F6AD0DB-5DA6-EAC8-29DE-B32ECBBA3ED2}"/>
              </a:ext>
            </a:extLst>
          </p:cNvPr>
          <p:cNvSpPr>
            <a:spLocks noGrp="1"/>
          </p:cNvSpPr>
          <p:nvPr>
            <p:ph type="dt" sz="half" idx="10"/>
          </p:nvPr>
        </p:nvSpPr>
        <p:spPr/>
        <p:txBody>
          <a:bodyPr/>
          <a:lstStyle/>
          <a:p>
            <a:fld id="{CFD2E3BC-8261-419A-BB18-04A7C2B298C3}" type="datetime1">
              <a:rPr lang="fr-FR" smtClean="0"/>
              <a:t>22/10/2022</a:t>
            </a:fld>
            <a:endParaRPr lang="fr-FR"/>
          </a:p>
        </p:txBody>
      </p:sp>
      <p:sp>
        <p:nvSpPr>
          <p:cNvPr id="6" name="Espace réservé du pied de page 5">
            <a:extLst>
              <a:ext uri="{FF2B5EF4-FFF2-40B4-BE49-F238E27FC236}">
                <a16:creationId xmlns:a16="http://schemas.microsoft.com/office/drawing/2014/main" id="{5297363B-6503-2230-1D56-3F64481C91C1}"/>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2D29D88C-419C-6851-D3AA-659E5624768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405248980"/>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344F79-79D4-7153-D043-213ABCD7A4A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FE16923-CF91-0B0C-5BC3-2AB9FEAB240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E28A839-65C3-754D-7452-EEBFF289DE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72106B7-1DDF-B89B-605D-7511CFAF12E1}"/>
              </a:ext>
            </a:extLst>
          </p:cNvPr>
          <p:cNvSpPr>
            <a:spLocks noGrp="1"/>
          </p:cNvSpPr>
          <p:nvPr>
            <p:ph type="dt" sz="half" idx="10"/>
          </p:nvPr>
        </p:nvSpPr>
        <p:spPr/>
        <p:txBody>
          <a:bodyPr/>
          <a:lstStyle/>
          <a:p>
            <a:fld id="{7B7C772C-9859-45F0-9C24-A3147E6AE379}" type="datetime1">
              <a:rPr lang="fr-FR" smtClean="0"/>
              <a:t>22/10/2022</a:t>
            </a:fld>
            <a:endParaRPr lang="fr-FR"/>
          </a:p>
        </p:txBody>
      </p:sp>
      <p:sp>
        <p:nvSpPr>
          <p:cNvPr id="6" name="Espace réservé du pied de page 5">
            <a:extLst>
              <a:ext uri="{FF2B5EF4-FFF2-40B4-BE49-F238E27FC236}">
                <a16:creationId xmlns:a16="http://schemas.microsoft.com/office/drawing/2014/main" id="{A2EA2EF8-EA74-C626-DD29-0906BACF973B}"/>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64093989-D76D-D3AE-978D-4A4F4504054B}"/>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872615443"/>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ECB6F1-DFCD-233B-EC7A-856E73D2378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0E4FED2-D5DF-5D35-E00F-94A5B97D958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EC3BD90-B9CC-DBFE-83D7-D1D6BD907C92}"/>
              </a:ext>
            </a:extLst>
          </p:cNvPr>
          <p:cNvSpPr>
            <a:spLocks noGrp="1"/>
          </p:cNvSpPr>
          <p:nvPr>
            <p:ph type="dt" sz="half" idx="10"/>
          </p:nvPr>
        </p:nvSpPr>
        <p:spPr/>
        <p:txBody>
          <a:bodyPr/>
          <a:lstStyle/>
          <a:p>
            <a:fld id="{7098B21F-33F2-46F0-9C62-CBB3ED41F49F}" type="datetime1">
              <a:rPr lang="fr-FR" smtClean="0"/>
              <a:t>22/10/2022</a:t>
            </a:fld>
            <a:endParaRPr lang="fr-FR"/>
          </a:p>
        </p:txBody>
      </p:sp>
      <p:sp>
        <p:nvSpPr>
          <p:cNvPr id="5" name="Espace réservé du pied de page 4">
            <a:extLst>
              <a:ext uri="{FF2B5EF4-FFF2-40B4-BE49-F238E27FC236}">
                <a16:creationId xmlns:a16="http://schemas.microsoft.com/office/drawing/2014/main" id="{A2979287-D0D4-8DB1-D0EF-9EDBCC174831}"/>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2FD47BD5-7978-0941-5A36-3C5737E1FE1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300902143"/>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B5EE992-4324-E080-FD76-5DFDACD2563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757C505-156F-B82D-901F-067D200F98D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FE1063F-0936-DDCF-E131-BED6C6485C78}"/>
              </a:ext>
            </a:extLst>
          </p:cNvPr>
          <p:cNvSpPr>
            <a:spLocks noGrp="1"/>
          </p:cNvSpPr>
          <p:nvPr>
            <p:ph type="dt" sz="half" idx="10"/>
          </p:nvPr>
        </p:nvSpPr>
        <p:spPr/>
        <p:txBody>
          <a:bodyPr/>
          <a:lstStyle/>
          <a:p>
            <a:fld id="{82AD52EF-0882-41C9-A386-5FF3829D01DA}" type="datetime1">
              <a:rPr lang="fr-FR" smtClean="0"/>
              <a:t>22/10/2022</a:t>
            </a:fld>
            <a:endParaRPr lang="fr-FR"/>
          </a:p>
        </p:txBody>
      </p:sp>
      <p:sp>
        <p:nvSpPr>
          <p:cNvPr id="5" name="Espace réservé du pied de page 4">
            <a:extLst>
              <a:ext uri="{FF2B5EF4-FFF2-40B4-BE49-F238E27FC236}">
                <a16:creationId xmlns:a16="http://schemas.microsoft.com/office/drawing/2014/main" id="{71F430EF-52F1-22F2-7F5F-22F1F05AA74C}"/>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B6951BCF-FA23-3A8D-35F3-6B497F631D6D}"/>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742509620"/>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2601E6B-AC77-AA42-8649-B6FABBE469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1EAFB9A-88CA-6B02-7D19-AD5A8523C9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167B3CF-220C-DA55-2DB2-A215065CC58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EA3E71-E570-4D90-B250-DE24661DD4C6}" type="datetime1">
              <a:rPr lang="fr-FR" smtClean="0"/>
              <a:t>22/10/2022</a:t>
            </a:fld>
            <a:endParaRPr lang="fr-FR"/>
          </a:p>
        </p:txBody>
      </p:sp>
      <p:sp>
        <p:nvSpPr>
          <p:cNvPr id="5" name="Espace réservé du pied de page 4">
            <a:extLst>
              <a:ext uri="{FF2B5EF4-FFF2-40B4-BE49-F238E27FC236}">
                <a16:creationId xmlns:a16="http://schemas.microsoft.com/office/drawing/2014/main" id="{59A331F4-A7AF-D49C-E37B-557323AE492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Lorient 2022</a:t>
            </a:r>
          </a:p>
        </p:txBody>
      </p:sp>
      <p:sp>
        <p:nvSpPr>
          <p:cNvPr id="6" name="Espace réservé du numéro de diapositive 5">
            <a:extLst>
              <a:ext uri="{FF2B5EF4-FFF2-40B4-BE49-F238E27FC236}">
                <a16:creationId xmlns:a16="http://schemas.microsoft.com/office/drawing/2014/main" id="{2F1EAE61-FB6C-F0AC-13AE-0BBD3338306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6A7DCF-6BAF-45CC-8A64-9226616FE9B5}" type="slidenum">
              <a:rPr lang="fr-FR" smtClean="0"/>
              <a:t>‹N°›</a:t>
            </a:fld>
            <a:endParaRPr lang="fr-FR"/>
          </a:p>
        </p:txBody>
      </p:sp>
    </p:spTree>
    <p:extLst>
      <p:ext uri="{BB962C8B-B14F-4D97-AF65-F5344CB8AC3E}">
        <p14:creationId xmlns:p14="http://schemas.microsoft.com/office/powerpoint/2010/main" val="22207082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leur, plante, bouquet, très coloré&#10;&#10;Description générée automatiquement">
            <a:extLst>
              <a:ext uri="{FF2B5EF4-FFF2-40B4-BE49-F238E27FC236}">
                <a16:creationId xmlns:a16="http://schemas.microsoft.com/office/drawing/2014/main" id="{9353D8E5-B045-3F79-B469-56796A6DB19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29491" y="574963"/>
            <a:ext cx="11346873" cy="5708073"/>
          </a:xfrm>
          <a:prstGeom prst="rect">
            <a:avLst/>
          </a:prstGeom>
          <a:ln w="50800" cmpd="dbl">
            <a:solidFill>
              <a:srgbClr val="FFFF00"/>
            </a:solidFill>
          </a:ln>
        </p:spPr>
      </p:pic>
      <p:sp>
        <p:nvSpPr>
          <p:cNvPr id="2" name="ZoneTexte 1">
            <a:extLst>
              <a:ext uri="{FF2B5EF4-FFF2-40B4-BE49-F238E27FC236}">
                <a16:creationId xmlns:a16="http://schemas.microsoft.com/office/drawing/2014/main" id="{F3C30413-D3FD-4856-397D-29978194479E}"/>
              </a:ext>
            </a:extLst>
          </p:cNvPr>
          <p:cNvSpPr txBox="1"/>
          <p:nvPr/>
        </p:nvSpPr>
        <p:spPr>
          <a:xfrm>
            <a:off x="3603673" y="3198166"/>
            <a:ext cx="6567055" cy="461665"/>
          </a:xfrm>
          <a:prstGeom prst="rect">
            <a:avLst/>
          </a:prstGeom>
          <a:noFill/>
        </p:spPr>
        <p:txBody>
          <a:bodyPr wrap="square" rtlCol="0">
            <a:spAutoFit/>
          </a:bodyPr>
          <a:lstStyle/>
          <a:p>
            <a:r>
              <a:rPr lang="fr-FR" sz="2400" b="1" dirty="0"/>
              <a:t>Lorient Vous Propose La Ville D ’Annecy </a:t>
            </a:r>
          </a:p>
        </p:txBody>
      </p:sp>
      <p:sp>
        <p:nvSpPr>
          <p:cNvPr id="4" name="Espace réservé de la date 3">
            <a:extLst>
              <a:ext uri="{FF2B5EF4-FFF2-40B4-BE49-F238E27FC236}">
                <a16:creationId xmlns:a16="http://schemas.microsoft.com/office/drawing/2014/main" id="{E16401D0-F660-134B-703B-18528DC9E9C2}"/>
              </a:ext>
            </a:extLst>
          </p:cNvPr>
          <p:cNvSpPr>
            <a:spLocks noGrp="1"/>
          </p:cNvSpPr>
          <p:nvPr>
            <p:ph type="dt" sz="half" idx="10"/>
          </p:nvPr>
        </p:nvSpPr>
        <p:spPr/>
        <p:txBody>
          <a:bodyPr/>
          <a:lstStyle/>
          <a:p>
            <a:fld id="{94B77C1F-7DBE-4BB9-8406-CD07D6EFF48F}" type="datetime1">
              <a:rPr lang="fr-FR" smtClean="0"/>
              <a:t>22/10/2022</a:t>
            </a:fld>
            <a:endParaRPr lang="fr-FR"/>
          </a:p>
        </p:txBody>
      </p:sp>
      <p:sp>
        <p:nvSpPr>
          <p:cNvPr id="5" name="Espace réservé du pied de page 4">
            <a:extLst>
              <a:ext uri="{FF2B5EF4-FFF2-40B4-BE49-F238E27FC236}">
                <a16:creationId xmlns:a16="http://schemas.microsoft.com/office/drawing/2014/main" id="{3F41A1A1-6B90-1B4A-E99C-68A688440846}"/>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BCED0A90-A854-1B09-FFFA-E82DCED827BC}"/>
              </a:ext>
            </a:extLst>
          </p:cNvPr>
          <p:cNvSpPr>
            <a:spLocks noGrp="1"/>
          </p:cNvSpPr>
          <p:nvPr>
            <p:ph type="sldNum" sz="quarter" idx="12"/>
          </p:nvPr>
        </p:nvSpPr>
        <p:spPr/>
        <p:txBody>
          <a:bodyPr/>
          <a:lstStyle/>
          <a:p>
            <a:fld id="{536A7DCF-6BAF-45CC-8A64-9226616FE9B5}" type="slidenum">
              <a:rPr lang="fr-FR" smtClean="0"/>
              <a:t>1</a:t>
            </a:fld>
            <a:endParaRPr lang="fr-FR"/>
          </a:p>
        </p:txBody>
      </p:sp>
    </p:spTree>
    <p:extLst>
      <p:ext uri="{BB962C8B-B14F-4D97-AF65-F5344CB8AC3E}">
        <p14:creationId xmlns:p14="http://schemas.microsoft.com/office/powerpoint/2010/main" val="3300827598"/>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sndAc>
          <p:stSnd loop="1">
            <p:snd r:embed="rId2" name="Les Citharins - Ne m'oublie Pas Vieux Chalet.wav"/>
          </p:stSnd>
        </p:sndAc>
      </p:transition>
    </mc:Choice>
    <mc:Fallback>
      <p:transition spd="slow" advClick="0" advTm="16000">
        <p:fade/>
        <p:sndAc>
          <p:stSnd loop="1">
            <p:snd r:embed="rId2" name="Les Citharins - Ne m'oublie Pas Vieux Chalet.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390346F-6078-02E0-6529-77D7BA0B26ED}"/>
              </a:ext>
            </a:extLst>
          </p:cNvPr>
          <p:cNvSpPr>
            <a:spLocks noGrp="1"/>
          </p:cNvSpPr>
          <p:nvPr>
            <p:ph type="dt" sz="half" idx="10"/>
          </p:nvPr>
        </p:nvSpPr>
        <p:spPr/>
        <p:txBody>
          <a:bodyPr/>
          <a:lstStyle/>
          <a:p>
            <a:fld id="{4D3B28D6-74BC-4D3E-A0CA-3F239EDB2F46}" type="datetime1">
              <a:rPr lang="fr-FR" smtClean="0"/>
              <a:t>22/10/2022</a:t>
            </a:fld>
            <a:endParaRPr lang="fr-FR"/>
          </a:p>
        </p:txBody>
      </p:sp>
      <p:sp>
        <p:nvSpPr>
          <p:cNvPr id="3" name="Espace réservé du pied de page 2">
            <a:extLst>
              <a:ext uri="{FF2B5EF4-FFF2-40B4-BE49-F238E27FC236}">
                <a16:creationId xmlns:a16="http://schemas.microsoft.com/office/drawing/2014/main" id="{3D7B96BA-997D-A9AE-0499-A142AD0B4583}"/>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65C6BBF2-6407-1837-3FDF-70A8D0BFC042}"/>
              </a:ext>
            </a:extLst>
          </p:cNvPr>
          <p:cNvSpPr>
            <a:spLocks noGrp="1"/>
          </p:cNvSpPr>
          <p:nvPr>
            <p:ph type="sldNum" sz="quarter" idx="12"/>
          </p:nvPr>
        </p:nvSpPr>
        <p:spPr/>
        <p:txBody>
          <a:bodyPr/>
          <a:lstStyle/>
          <a:p>
            <a:fld id="{536A7DCF-6BAF-45CC-8A64-9226616FE9B5}" type="slidenum">
              <a:rPr lang="fr-FR" smtClean="0"/>
              <a:t>2</a:t>
            </a:fld>
            <a:endParaRPr lang="fr-FR"/>
          </a:p>
        </p:txBody>
      </p:sp>
      <p:sp>
        <p:nvSpPr>
          <p:cNvPr id="6" name="Rectangle 5">
            <a:extLst>
              <a:ext uri="{FF2B5EF4-FFF2-40B4-BE49-F238E27FC236}">
                <a16:creationId xmlns:a16="http://schemas.microsoft.com/office/drawing/2014/main" id="{0E5BB968-74F3-4217-E077-B3D968B7D894}"/>
              </a:ext>
            </a:extLst>
          </p:cNvPr>
          <p:cNvSpPr/>
          <p:nvPr/>
        </p:nvSpPr>
        <p:spPr>
          <a:xfrm>
            <a:off x="-1" y="0"/>
            <a:ext cx="12192001" cy="68579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Annecy est une ville des Alpes située dans le sud-est de la France. C'est là que le lac d'Annecy se déverse dans le Thiou. Elle est réputée pour sa vieille ville avec ses rues pavées, ses canaux sinueux et ses maisons aux couleurs pastel. Surplombant la ville, le château médiéval d'Annecy, ancienne résidence des comtes de Genève, abrite un musée proposant des objets régionaux, tels que du mobilier alpin ou des œuvres religieuses, ainsi qu'une exposition sur l'histoire naturelle</a:t>
            </a:r>
          </a:p>
        </p:txBody>
      </p:sp>
    </p:spTree>
    <p:extLst>
      <p:ext uri="{BB962C8B-B14F-4D97-AF65-F5344CB8AC3E}">
        <p14:creationId xmlns:p14="http://schemas.microsoft.com/office/powerpoint/2010/main" val="1573426956"/>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au, extérieur, bateau&#10;&#10;Description générée automatiquement">
            <a:extLst>
              <a:ext uri="{FF2B5EF4-FFF2-40B4-BE49-F238E27FC236}">
                <a16:creationId xmlns:a16="http://schemas.microsoft.com/office/drawing/2014/main" id="{A2468C4D-0696-2123-5A0F-D52D05B9CD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11347" y="534572"/>
            <a:ext cx="9903655" cy="5683348"/>
          </a:xfrm>
          <a:prstGeom prst="rect">
            <a:avLst/>
          </a:prstGeom>
          <a:ln w="50800" cmpd="dbl">
            <a:solidFill>
              <a:srgbClr val="FFFF00"/>
            </a:solidFill>
          </a:ln>
        </p:spPr>
      </p:pic>
      <p:sp>
        <p:nvSpPr>
          <p:cNvPr id="4" name="Espace réservé de la date 3">
            <a:extLst>
              <a:ext uri="{FF2B5EF4-FFF2-40B4-BE49-F238E27FC236}">
                <a16:creationId xmlns:a16="http://schemas.microsoft.com/office/drawing/2014/main" id="{89E683F1-7F4A-CA45-DD14-7C7A08AF8C8B}"/>
              </a:ext>
            </a:extLst>
          </p:cNvPr>
          <p:cNvSpPr>
            <a:spLocks noGrp="1"/>
          </p:cNvSpPr>
          <p:nvPr>
            <p:ph type="dt" sz="half" idx="10"/>
          </p:nvPr>
        </p:nvSpPr>
        <p:spPr/>
        <p:txBody>
          <a:bodyPr/>
          <a:lstStyle/>
          <a:p>
            <a:fld id="{68F992A2-EE82-4D7F-A79B-461DB99E4A84}" type="datetime1">
              <a:rPr lang="fr-FR" smtClean="0"/>
              <a:t>22/10/2022</a:t>
            </a:fld>
            <a:endParaRPr lang="fr-FR"/>
          </a:p>
        </p:txBody>
      </p:sp>
      <p:sp>
        <p:nvSpPr>
          <p:cNvPr id="5" name="Espace réservé du pied de page 4">
            <a:extLst>
              <a:ext uri="{FF2B5EF4-FFF2-40B4-BE49-F238E27FC236}">
                <a16:creationId xmlns:a16="http://schemas.microsoft.com/office/drawing/2014/main" id="{57A93A44-D076-D5B8-B7AF-1BF944770173}"/>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C1F5C4EC-005D-0C00-836A-B01E672A888B}"/>
              </a:ext>
            </a:extLst>
          </p:cNvPr>
          <p:cNvSpPr>
            <a:spLocks noGrp="1"/>
          </p:cNvSpPr>
          <p:nvPr>
            <p:ph type="sldNum" sz="quarter" idx="12"/>
          </p:nvPr>
        </p:nvSpPr>
        <p:spPr/>
        <p:txBody>
          <a:bodyPr/>
          <a:lstStyle/>
          <a:p>
            <a:fld id="{536A7DCF-6BAF-45CC-8A64-9226616FE9B5}" type="slidenum">
              <a:rPr lang="fr-FR" smtClean="0"/>
              <a:t>3</a:t>
            </a:fld>
            <a:endParaRPr lang="fr-FR"/>
          </a:p>
        </p:txBody>
      </p:sp>
      <p:sp>
        <p:nvSpPr>
          <p:cNvPr id="7" name="ZoneTexte 6">
            <a:extLst>
              <a:ext uri="{FF2B5EF4-FFF2-40B4-BE49-F238E27FC236}">
                <a16:creationId xmlns:a16="http://schemas.microsoft.com/office/drawing/2014/main" id="{B65EA2E1-6BA2-726B-A0A3-9CC7AFD63AE2}"/>
              </a:ext>
            </a:extLst>
          </p:cNvPr>
          <p:cNvSpPr txBox="1"/>
          <p:nvPr/>
        </p:nvSpPr>
        <p:spPr>
          <a:xfrm>
            <a:off x="5311588" y="73413"/>
            <a:ext cx="6598024" cy="461665"/>
          </a:xfrm>
          <a:prstGeom prst="rect">
            <a:avLst/>
          </a:prstGeom>
          <a:noFill/>
        </p:spPr>
        <p:txBody>
          <a:bodyPr wrap="square" rtlCol="0">
            <a:spAutoFit/>
          </a:bodyPr>
          <a:lstStyle/>
          <a:p>
            <a:r>
              <a:rPr lang="fr-FR" sz="2400" b="1" i="1" dirty="0">
                <a:solidFill>
                  <a:srgbClr val="FFFF00"/>
                </a:solidFill>
              </a:rPr>
              <a:t>Lac d'Annecy</a:t>
            </a:r>
          </a:p>
        </p:txBody>
      </p:sp>
    </p:spTree>
    <p:extLst>
      <p:ext uri="{BB962C8B-B14F-4D97-AF65-F5344CB8AC3E}">
        <p14:creationId xmlns:p14="http://schemas.microsoft.com/office/powerpoint/2010/main" val="2058342628"/>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22F7B34-4517-0111-7F27-29869D1DE542}"/>
              </a:ext>
            </a:extLst>
          </p:cNvPr>
          <p:cNvSpPr>
            <a:spLocks noGrp="1"/>
          </p:cNvSpPr>
          <p:nvPr>
            <p:ph type="dt" sz="half" idx="10"/>
          </p:nvPr>
        </p:nvSpPr>
        <p:spPr/>
        <p:txBody>
          <a:bodyPr/>
          <a:lstStyle/>
          <a:p>
            <a:fld id="{C729734B-BABA-4AB8-87A5-2705E455D8C1}" type="datetime1">
              <a:rPr lang="fr-FR" smtClean="0"/>
              <a:t>22/10/2022</a:t>
            </a:fld>
            <a:endParaRPr lang="fr-FR"/>
          </a:p>
        </p:txBody>
      </p:sp>
      <p:sp>
        <p:nvSpPr>
          <p:cNvPr id="3" name="Espace réservé du pied de page 2">
            <a:extLst>
              <a:ext uri="{FF2B5EF4-FFF2-40B4-BE49-F238E27FC236}">
                <a16:creationId xmlns:a16="http://schemas.microsoft.com/office/drawing/2014/main" id="{CE3AA487-0234-7575-6F2C-2CB8017F8A2E}"/>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FD9A4338-9443-B629-1627-AAE2AC6B68F9}"/>
              </a:ext>
            </a:extLst>
          </p:cNvPr>
          <p:cNvSpPr>
            <a:spLocks noGrp="1"/>
          </p:cNvSpPr>
          <p:nvPr>
            <p:ph type="sldNum" sz="quarter" idx="12"/>
          </p:nvPr>
        </p:nvSpPr>
        <p:spPr/>
        <p:txBody>
          <a:bodyPr/>
          <a:lstStyle/>
          <a:p>
            <a:fld id="{536A7DCF-6BAF-45CC-8A64-9226616FE9B5}" type="slidenum">
              <a:rPr lang="fr-FR" smtClean="0"/>
              <a:t>4</a:t>
            </a:fld>
            <a:endParaRPr lang="fr-FR"/>
          </a:p>
        </p:txBody>
      </p:sp>
      <p:pic>
        <p:nvPicPr>
          <p:cNvPr id="6" name="Image 5" descr="Une image contenant extérieur, arbre, neige&#10;&#10;Description générée automatiquement">
            <a:extLst>
              <a:ext uri="{FF2B5EF4-FFF2-40B4-BE49-F238E27FC236}">
                <a16:creationId xmlns:a16="http://schemas.microsoft.com/office/drawing/2014/main" id="{EE42D608-AC6B-0F6D-4966-E00E5A881D7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03293" y="573741"/>
            <a:ext cx="8821271" cy="5593977"/>
          </a:xfrm>
          <a:prstGeom prst="rect">
            <a:avLst/>
          </a:prstGeom>
          <a:ln w="50800" cmpd="dbl">
            <a:solidFill>
              <a:srgbClr val="FFFF00"/>
            </a:solidFill>
          </a:ln>
        </p:spPr>
      </p:pic>
      <p:sp>
        <p:nvSpPr>
          <p:cNvPr id="7" name="ZoneTexte 6">
            <a:extLst>
              <a:ext uri="{FF2B5EF4-FFF2-40B4-BE49-F238E27FC236}">
                <a16:creationId xmlns:a16="http://schemas.microsoft.com/office/drawing/2014/main" id="{DDFF33BC-B5D4-0386-2597-A481286CA54E}"/>
              </a:ext>
            </a:extLst>
          </p:cNvPr>
          <p:cNvSpPr txBox="1"/>
          <p:nvPr/>
        </p:nvSpPr>
        <p:spPr>
          <a:xfrm>
            <a:off x="1667436" y="115464"/>
            <a:ext cx="10094257" cy="461665"/>
          </a:xfrm>
          <a:prstGeom prst="rect">
            <a:avLst/>
          </a:prstGeom>
          <a:noFill/>
        </p:spPr>
        <p:txBody>
          <a:bodyPr wrap="square" rtlCol="0">
            <a:spAutoFit/>
          </a:bodyPr>
          <a:lstStyle/>
          <a:p>
            <a:r>
              <a:rPr lang="fr-FR" sz="2400" b="1" i="1" dirty="0">
                <a:solidFill>
                  <a:srgbClr val="FFFF00"/>
                </a:solidFill>
              </a:rPr>
              <a:t>Vue du bâtiment de la préfecture de Haute-Savoie en hiver, à Annecy </a:t>
            </a:r>
          </a:p>
        </p:txBody>
      </p:sp>
    </p:spTree>
    <p:extLst>
      <p:ext uri="{BB962C8B-B14F-4D97-AF65-F5344CB8AC3E}">
        <p14:creationId xmlns:p14="http://schemas.microsoft.com/office/powerpoint/2010/main" val="3351836003"/>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C618E2F-61BD-9D15-9B90-A73C7AD6DD0A}"/>
              </a:ext>
            </a:extLst>
          </p:cNvPr>
          <p:cNvSpPr>
            <a:spLocks noGrp="1"/>
          </p:cNvSpPr>
          <p:nvPr>
            <p:ph type="dt" sz="half" idx="10"/>
          </p:nvPr>
        </p:nvSpPr>
        <p:spPr/>
        <p:txBody>
          <a:bodyPr/>
          <a:lstStyle/>
          <a:p>
            <a:fld id="{DE15C789-ABEB-4708-8E90-D17D74CA168A}" type="datetime1">
              <a:rPr lang="fr-FR" smtClean="0"/>
              <a:t>22/10/2022</a:t>
            </a:fld>
            <a:endParaRPr lang="fr-FR"/>
          </a:p>
        </p:txBody>
      </p:sp>
      <p:sp>
        <p:nvSpPr>
          <p:cNvPr id="3" name="Espace réservé du pied de page 2">
            <a:extLst>
              <a:ext uri="{FF2B5EF4-FFF2-40B4-BE49-F238E27FC236}">
                <a16:creationId xmlns:a16="http://schemas.microsoft.com/office/drawing/2014/main" id="{3D7DEA85-A72D-76A7-B986-696062B0328D}"/>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3449C571-ECA8-4E83-AFAD-47CA3762A7C3}"/>
              </a:ext>
            </a:extLst>
          </p:cNvPr>
          <p:cNvSpPr>
            <a:spLocks noGrp="1"/>
          </p:cNvSpPr>
          <p:nvPr>
            <p:ph type="sldNum" sz="quarter" idx="12"/>
          </p:nvPr>
        </p:nvSpPr>
        <p:spPr/>
        <p:txBody>
          <a:bodyPr/>
          <a:lstStyle/>
          <a:p>
            <a:fld id="{536A7DCF-6BAF-45CC-8A64-9226616FE9B5}" type="slidenum">
              <a:rPr lang="fr-FR" smtClean="0"/>
              <a:t>5</a:t>
            </a:fld>
            <a:endParaRPr lang="fr-FR"/>
          </a:p>
        </p:txBody>
      </p:sp>
      <p:pic>
        <p:nvPicPr>
          <p:cNvPr id="6" name="Image 5" descr="Une image contenant bâtiment, ciel, eau, extérieur&#10;&#10;Description générée automatiquement">
            <a:extLst>
              <a:ext uri="{FF2B5EF4-FFF2-40B4-BE49-F238E27FC236}">
                <a16:creationId xmlns:a16="http://schemas.microsoft.com/office/drawing/2014/main" id="{0D66DBDE-4AB3-7DAF-DF6D-6A0ED9270F0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25390" y="537882"/>
            <a:ext cx="10141220" cy="5818468"/>
          </a:xfrm>
          <a:prstGeom prst="rect">
            <a:avLst/>
          </a:prstGeom>
          <a:ln w="50800" cmpd="dbl">
            <a:solidFill>
              <a:srgbClr val="FFFF00"/>
            </a:solidFill>
          </a:ln>
        </p:spPr>
      </p:pic>
      <p:sp>
        <p:nvSpPr>
          <p:cNvPr id="7" name="ZoneTexte 6">
            <a:extLst>
              <a:ext uri="{FF2B5EF4-FFF2-40B4-BE49-F238E27FC236}">
                <a16:creationId xmlns:a16="http://schemas.microsoft.com/office/drawing/2014/main" id="{472DEFA5-80A1-D53E-79B0-74E99BD02D11}"/>
              </a:ext>
            </a:extLst>
          </p:cNvPr>
          <p:cNvSpPr txBox="1"/>
          <p:nvPr/>
        </p:nvSpPr>
        <p:spPr>
          <a:xfrm>
            <a:off x="4787152" y="124487"/>
            <a:ext cx="5540189" cy="461665"/>
          </a:xfrm>
          <a:prstGeom prst="rect">
            <a:avLst/>
          </a:prstGeom>
          <a:noFill/>
        </p:spPr>
        <p:txBody>
          <a:bodyPr wrap="square" rtlCol="0">
            <a:spAutoFit/>
          </a:bodyPr>
          <a:lstStyle/>
          <a:p>
            <a:r>
              <a:rPr lang="fr-FR" sz="2400" b="1" i="1" dirty="0">
                <a:solidFill>
                  <a:srgbClr val="FFFF00"/>
                </a:solidFill>
              </a:rPr>
              <a:t>Annecy, France</a:t>
            </a:r>
          </a:p>
        </p:txBody>
      </p:sp>
    </p:spTree>
    <p:extLst>
      <p:ext uri="{BB962C8B-B14F-4D97-AF65-F5344CB8AC3E}">
        <p14:creationId xmlns:p14="http://schemas.microsoft.com/office/powerpoint/2010/main" val="1326966967"/>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882F7F67-0E9B-09A3-51CC-623C5A5BA9B2}"/>
              </a:ext>
            </a:extLst>
          </p:cNvPr>
          <p:cNvSpPr>
            <a:spLocks noGrp="1"/>
          </p:cNvSpPr>
          <p:nvPr>
            <p:ph type="dt" sz="half" idx="10"/>
          </p:nvPr>
        </p:nvSpPr>
        <p:spPr/>
        <p:txBody>
          <a:bodyPr/>
          <a:lstStyle/>
          <a:p>
            <a:fld id="{9E8757AF-B750-47B1-B14C-E024C2D5B7D7}" type="datetime1">
              <a:rPr lang="fr-FR" smtClean="0"/>
              <a:t>22/10/2022</a:t>
            </a:fld>
            <a:endParaRPr lang="fr-FR"/>
          </a:p>
        </p:txBody>
      </p:sp>
      <p:sp>
        <p:nvSpPr>
          <p:cNvPr id="3" name="Espace réservé du pied de page 2">
            <a:extLst>
              <a:ext uri="{FF2B5EF4-FFF2-40B4-BE49-F238E27FC236}">
                <a16:creationId xmlns:a16="http://schemas.microsoft.com/office/drawing/2014/main" id="{3FCC06D7-3BB8-6E5C-F750-DB7AAE425918}"/>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22C55AEC-B6A3-50CD-C332-1FE43D1268B4}"/>
              </a:ext>
            </a:extLst>
          </p:cNvPr>
          <p:cNvSpPr>
            <a:spLocks noGrp="1"/>
          </p:cNvSpPr>
          <p:nvPr>
            <p:ph type="sldNum" sz="quarter" idx="12"/>
          </p:nvPr>
        </p:nvSpPr>
        <p:spPr/>
        <p:txBody>
          <a:bodyPr/>
          <a:lstStyle/>
          <a:p>
            <a:fld id="{536A7DCF-6BAF-45CC-8A64-9226616FE9B5}" type="slidenum">
              <a:rPr lang="fr-FR" smtClean="0"/>
              <a:t>6</a:t>
            </a:fld>
            <a:endParaRPr lang="fr-FR"/>
          </a:p>
        </p:txBody>
      </p:sp>
      <p:pic>
        <p:nvPicPr>
          <p:cNvPr id="6" name="Image 5" descr="Une image contenant bâtiment, extérieur, étroit, rue&#10;&#10;Description générée automatiquement">
            <a:extLst>
              <a:ext uri="{FF2B5EF4-FFF2-40B4-BE49-F238E27FC236}">
                <a16:creationId xmlns:a16="http://schemas.microsoft.com/office/drawing/2014/main" id="{7417C629-195A-D75D-6226-78EA2FEF9E8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6000" y="502025"/>
            <a:ext cx="10160000" cy="5701552"/>
          </a:xfrm>
          <a:prstGeom prst="rect">
            <a:avLst/>
          </a:prstGeom>
          <a:ln w="50800" cmpd="dbl">
            <a:solidFill>
              <a:srgbClr val="FFFF00"/>
            </a:solidFill>
          </a:ln>
        </p:spPr>
      </p:pic>
      <p:sp>
        <p:nvSpPr>
          <p:cNvPr id="7" name="ZoneTexte 6">
            <a:extLst>
              <a:ext uri="{FF2B5EF4-FFF2-40B4-BE49-F238E27FC236}">
                <a16:creationId xmlns:a16="http://schemas.microsoft.com/office/drawing/2014/main" id="{7E10A05A-646B-CB03-F6B8-70BFEEECCC3E}"/>
              </a:ext>
            </a:extLst>
          </p:cNvPr>
          <p:cNvSpPr txBox="1"/>
          <p:nvPr/>
        </p:nvSpPr>
        <p:spPr>
          <a:xfrm>
            <a:off x="5329517" y="40360"/>
            <a:ext cx="5647765" cy="461665"/>
          </a:xfrm>
          <a:prstGeom prst="rect">
            <a:avLst/>
          </a:prstGeom>
          <a:noFill/>
        </p:spPr>
        <p:txBody>
          <a:bodyPr wrap="square" rtlCol="0">
            <a:spAutoFit/>
          </a:bodyPr>
          <a:lstStyle/>
          <a:p>
            <a:r>
              <a:rPr lang="fr-FR" sz="2400" b="1" i="1" dirty="0">
                <a:solidFill>
                  <a:srgbClr val="FFFF00"/>
                </a:solidFill>
              </a:rPr>
              <a:t>Annecy</a:t>
            </a:r>
          </a:p>
        </p:txBody>
      </p:sp>
    </p:spTree>
    <p:extLst>
      <p:ext uri="{BB962C8B-B14F-4D97-AF65-F5344CB8AC3E}">
        <p14:creationId xmlns:p14="http://schemas.microsoft.com/office/powerpoint/2010/main" val="2731880390"/>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0E5618D-C7FC-32D1-5E18-71AA762A34E5}"/>
              </a:ext>
            </a:extLst>
          </p:cNvPr>
          <p:cNvSpPr>
            <a:spLocks noGrp="1"/>
          </p:cNvSpPr>
          <p:nvPr>
            <p:ph type="dt" sz="half" idx="10"/>
          </p:nvPr>
        </p:nvSpPr>
        <p:spPr/>
        <p:txBody>
          <a:bodyPr/>
          <a:lstStyle/>
          <a:p>
            <a:fld id="{E792D669-7E4D-4233-B8B9-6196738809D1}" type="datetime1">
              <a:rPr lang="fr-FR" smtClean="0"/>
              <a:t>22/10/2022</a:t>
            </a:fld>
            <a:endParaRPr lang="fr-FR"/>
          </a:p>
        </p:txBody>
      </p:sp>
      <p:sp>
        <p:nvSpPr>
          <p:cNvPr id="3" name="Espace réservé du pied de page 2">
            <a:extLst>
              <a:ext uri="{FF2B5EF4-FFF2-40B4-BE49-F238E27FC236}">
                <a16:creationId xmlns:a16="http://schemas.microsoft.com/office/drawing/2014/main" id="{E65745DB-6B8E-5297-C917-37DA4B35F3CD}"/>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7D7F35AE-07B5-151F-CEF3-52B61AE64901}"/>
              </a:ext>
            </a:extLst>
          </p:cNvPr>
          <p:cNvSpPr>
            <a:spLocks noGrp="1"/>
          </p:cNvSpPr>
          <p:nvPr>
            <p:ph type="sldNum" sz="quarter" idx="12"/>
          </p:nvPr>
        </p:nvSpPr>
        <p:spPr/>
        <p:txBody>
          <a:bodyPr/>
          <a:lstStyle/>
          <a:p>
            <a:fld id="{536A7DCF-6BAF-45CC-8A64-9226616FE9B5}" type="slidenum">
              <a:rPr lang="fr-FR" smtClean="0"/>
              <a:t>7</a:t>
            </a:fld>
            <a:endParaRPr lang="fr-FR"/>
          </a:p>
        </p:txBody>
      </p:sp>
      <p:pic>
        <p:nvPicPr>
          <p:cNvPr id="6" name="Image 5" descr="Une image contenant texte, route, bâtiment, extérieur&#10;&#10;Description générée automatiquement">
            <a:extLst>
              <a:ext uri="{FF2B5EF4-FFF2-40B4-BE49-F238E27FC236}">
                <a16:creationId xmlns:a16="http://schemas.microsoft.com/office/drawing/2014/main" id="{092C5BFB-41DB-863B-5AFE-54FA93E360F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9200" y="685800"/>
            <a:ext cx="9753600" cy="5486400"/>
          </a:xfrm>
          <a:prstGeom prst="rect">
            <a:avLst/>
          </a:prstGeom>
          <a:ln w="50800" cmpd="dbl">
            <a:solidFill>
              <a:srgbClr val="FFFF00"/>
            </a:solidFill>
          </a:ln>
        </p:spPr>
      </p:pic>
      <p:sp>
        <p:nvSpPr>
          <p:cNvPr id="7" name="ZoneTexte 6">
            <a:extLst>
              <a:ext uri="{FF2B5EF4-FFF2-40B4-BE49-F238E27FC236}">
                <a16:creationId xmlns:a16="http://schemas.microsoft.com/office/drawing/2014/main" id="{16BDE2F7-984B-5DF9-2552-D358471FDBDD}"/>
              </a:ext>
            </a:extLst>
          </p:cNvPr>
          <p:cNvSpPr txBox="1"/>
          <p:nvPr/>
        </p:nvSpPr>
        <p:spPr>
          <a:xfrm>
            <a:off x="4213412" y="136525"/>
            <a:ext cx="5293659" cy="461665"/>
          </a:xfrm>
          <a:prstGeom prst="rect">
            <a:avLst/>
          </a:prstGeom>
          <a:noFill/>
        </p:spPr>
        <p:txBody>
          <a:bodyPr wrap="square" rtlCol="0">
            <a:spAutoFit/>
          </a:bodyPr>
          <a:lstStyle/>
          <a:p>
            <a:r>
              <a:rPr lang="fr-FR" sz="2400" b="1" i="1" dirty="0">
                <a:solidFill>
                  <a:srgbClr val="FFFF00"/>
                </a:solidFill>
              </a:rPr>
              <a:t>Centre-ville d'Annecy, 2019</a:t>
            </a:r>
          </a:p>
        </p:txBody>
      </p:sp>
    </p:spTree>
    <p:extLst>
      <p:ext uri="{BB962C8B-B14F-4D97-AF65-F5344CB8AC3E}">
        <p14:creationId xmlns:p14="http://schemas.microsoft.com/office/powerpoint/2010/main" val="239536782"/>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9CEFDC9-2F56-E0B1-299C-A940A09AB562}"/>
              </a:ext>
            </a:extLst>
          </p:cNvPr>
          <p:cNvSpPr>
            <a:spLocks noGrp="1"/>
          </p:cNvSpPr>
          <p:nvPr>
            <p:ph type="dt" sz="half" idx="10"/>
          </p:nvPr>
        </p:nvSpPr>
        <p:spPr/>
        <p:txBody>
          <a:bodyPr/>
          <a:lstStyle/>
          <a:p>
            <a:fld id="{0D92C7A6-34CE-4378-A514-1D84DB5455E1}" type="datetime1">
              <a:rPr lang="fr-FR" smtClean="0"/>
              <a:t>22/10/2022</a:t>
            </a:fld>
            <a:endParaRPr lang="fr-FR"/>
          </a:p>
        </p:txBody>
      </p:sp>
      <p:sp>
        <p:nvSpPr>
          <p:cNvPr id="3" name="Espace réservé du pied de page 2">
            <a:extLst>
              <a:ext uri="{FF2B5EF4-FFF2-40B4-BE49-F238E27FC236}">
                <a16:creationId xmlns:a16="http://schemas.microsoft.com/office/drawing/2014/main" id="{409212FA-E396-FFEC-BEFB-E582D153CC3C}"/>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9F777994-B72B-BBF3-90A1-7A895BA0F4F4}"/>
              </a:ext>
            </a:extLst>
          </p:cNvPr>
          <p:cNvSpPr>
            <a:spLocks noGrp="1"/>
          </p:cNvSpPr>
          <p:nvPr>
            <p:ph type="sldNum" sz="quarter" idx="12"/>
          </p:nvPr>
        </p:nvSpPr>
        <p:spPr/>
        <p:txBody>
          <a:bodyPr/>
          <a:lstStyle/>
          <a:p>
            <a:fld id="{536A7DCF-6BAF-45CC-8A64-9226616FE9B5}" type="slidenum">
              <a:rPr lang="fr-FR" smtClean="0"/>
              <a:t>8</a:t>
            </a:fld>
            <a:endParaRPr lang="fr-FR"/>
          </a:p>
        </p:txBody>
      </p:sp>
      <p:pic>
        <p:nvPicPr>
          <p:cNvPr id="6" name="Image 5" descr="Une image contenant bâtiment, ciel, extérieur, bâtiment gouvernemental&#10;&#10;Description générée automatiquement">
            <a:extLst>
              <a:ext uri="{FF2B5EF4-FFF2-40B4-BE49-F238E27FC236}">
                <a16:creationId xmlns:a16="http://schemas.microsoft.com/office/drawing/2014/main" id="{D161C9D6-4CEF-9C98-C786-C841AD59E57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85364" y="632011"/>
            <a:ext cx="8821271" cy="5593977"/>
          </a:xfrm>
          <a:prstGeom prst="rect">
            <a:avLst/>
          </a:prstGeom>
          <a:ln w="50800" cmpd="dbl">
            <a:solidFill>
              <a:srgbClr val="FFFF00"/>
            </a:solidFill>
          </a:ln>
        </p:spPr>
      </p:pic>
      <p:sp>
        <p:nvSpPr>
          <p:cNvPr id="7" name="ZoneTexte 6">
            <a:extLst>
              <a:ext uri="{FF2B5EF4-FFF2-40B4-BE49-F238E27FC236}">
                <a16:creationId xmlns:a16="http://schemas.microsoft.com/office/drawing/2014/main" id="{83CB7AF3-55C1-98A4-E9D2-572B1CC840C3}"/>
              </a:ext>
            </a:extLst>
          </p:cNvPr>
          <p:cNvSpPr txBox="1"/>
          <p:nvPr/>
        </p:nvSpPr>
        <p:spPr>
          <a:xfrm>
            <a:off x="4988859" y="170346"/>
            <a:ext cx="6329082" cy="461665"/>
          </a:xfrm>
          <a:prstGeom prst="rect">
            <a:avLst/>
          </a:prstGeom>
          <a:noFill/>
        </p:spPr>
        <p:txBody>
          <a:bodyPr wrap="square" rtlCol="0">
            <a:spAutoFit/>
          </a:bodyPr>
          <a:lstStyle/>
          <a:p>
            <a:r>
              <a:rPr lang="fr-FR" sz="2400" b="1" i="1" dirty="0">
                <a:solidFill>
                  <a:srgbClr val="FFFF00"/>
                </a:solidFill>
              </a:rPr>
              <a:t>Mairie d'Annecy</a:t>
            </a:r>
          </a:p>
        </p:txBody>
      </p:sp>
    </p:spTree>
    <p:extLst>
      <p:ext uri="{BB962C8B-B14F-4D97-AF65-F5344CB8AC3E}">
        <p14:creationId xmlns:p14="http://schemas.microsoft.com/office/powerpoint/2010/main" val="4273278931"/>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2D2F636-F1E6-6CA0-6118-5A82571C8707}"/>
              </a:ext>
            </a:extLst>
          </p:cNvPr>
          <p:cNvSpPr>
            <a:spLocks noGrp="1"/>
          </p:cNvSpPr>
          <p:nvPr>
            <p:ph type="dt" sz="half" idx="10"/>
          </p:nvPr>
        </p:nvSpPr>
        <p:spPr/>
        <p:txBody>
          <a:bodyPr/>
          <a:lstStyle/>
          <a:p>
            <a:fld id="{548A93A2-EED8-45E3-A63C-B3DD2D8DF467}" type="datetime1">
              <a:rPr lang="fr-FR" smtClean="0"/>
              <a:t>22/10/2022</a:t>
            </a:fld>
            <a:endParaRPr lang="fr-FR"/>
          </a:p>
        </p:txBody>
      </p:sp>
      <p:sp>
        <p:nvSpPr>
          <p:cNvPr id="3" name="Espace réservé du pied de page 2">
            <a:extLst>
              <a:ext uri="{FF2B5EF4-FFF2-40B4-BE49-F238E27FC236}">
                <a16:creationId xmlns:a16="http://schemas.microsoft.com/office/drawing/2014/main" id="{1B394220-515F-DDB1-A683-2CE23E4AFD8E}"/>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EFD44D23-96DE-9DF2-63F9-191786652120}"/>
              </a:ext>
            </a:extLst>
          </p:cNvPr>
          <p:cNvSpPr>
            <a:spLocks noGrp="1"/>
          </p:cNvSpPr>
          <p:nvPr>
            <p:ph type="sldNum" sz="quarter" idx="12"/>
          </p:nvPr>
        </p:nvSpPr>
        <p:spPr/>
        <p:txBody>
          <a:bodyPr/>
          <a:lstStyle/>
          <a:p>
            <a:fld id="{536A7DCF-6BAF-45CC-8A64-9226616FE9B5}" type="slidenum">
              <a:rPr lang="fr-FR" smtClean="0"/>
              <a:t>9</a:t>
            </a:fld>
            <a:endParaRPr lang="fr-FR"/>
          </a:p>
        </p:txBody>
      </p:sp>
      <p:pic>
        <p:nvPicPr>
          <p:cNvPr id="6" name="Image 5" descr="Une image contenant eau, bâtiment, ciel, extérieur&#10;&#10;Description générée automatiquement">
            <a:extLst>
              <a:ext uri="{FF2B5EF4-FFF2-40B4-BE49-F238E27FC236}">
                <a16:creationId xmlns:a16="http://schemas.microsoft.com/office/drawing/2014/main" id="{10C05E12-8B4D-812D-A4DC-944FA362FB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80515" y="1351429"/>
            <a:ext cx="10230970" cy="4155142"/>
          </a:xfrm>
          <a:prstGeom prst="rect">
            <a:avLst/>
          </a:prstGeom>
          <a:ln w="50800" cmpd="dbl">
            <a:solidFill>
              <a:srgbClr val="FFFF00"/>
            </a:solidFill>
          </a:ln>
        </p:spPr>
      </p:pic>
      <p:sp>
        <p:nvSpPr>
          <p:cNvPr id="7" name="ZoneTexte 6">
            <a:extLst>
              <a:ext uri="{FF2B5EF4-FFF2-40B4-BE49-F238E27FC236}">
                <a16:creationId xmlns:a16="http://schemas.microsoft.com/office/drawing/2014/main" id="{8D5FD342-4FDA-E9B2-7B6A-4B6E57A740C5}"/>
              </a:ext>
            </a:extLst>
          </p:cNvPr>
          <p:cNvSpPr txBox="1"/>
          <p:nvPr/>
        </p:nvSpPr>
        <p:spPr>
          <a:xfrm>
            <a:off x="597159" y="741874"/>
            <a:ext cx="11084768" cy="461665"/>
          </a:xfrm>
          <a:prstGeom prst="rect">
            <a:avLst/>
          </a:prstGeom>
          <a:noFill/>
        </p:spPr>
        <p:txBody>
          <a:bodyPr wrap="square" rtlCol="0">
            <a:spAutoFit/>
          </a:bodyPr>
          <a:lstStyle/>
          <a:p>
            <a:r>
              <a:rPr lang="fr-FR" sz="2400" b="1" i="1" dirty="0">
                <a:solidFill>
                  <a:srgbClr val="FFFF00"/>
                </a:solidFill>
              </a:rPr>
              <a:t>Une image panoramique de la rive sud du Thiou en centre-ville à partir de juillet 2018</a:t>
            </a:r>
          </a:p>
        </p:txBody>
      </p:sp>
    </p:spTree>
    <p:extLst>
      <p:ext uri="{BB962C8B-B14F-4D97-AF65-F5344CB8AC3E}">
        <p14:creationId xmlns:p14="http://schemas.microsoft.com/office/powerpoint/2010/main" val="2606992176"/>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547E169-E210-2CAD-0B10-8B70FFD25886}"/>
              </a:ext>
            </a:extLst>
          </p:cNvPr>
          <p:cNvSpPr>
            <a:spLocks noGrp="1"/>
          </p:cNvSpPr>
          <p:nvPr>
            <p:ph type="dt" sz="half" idx="10"/>
          </p:nvPr>
        </p:nvSpPr>
        <p:spPr/>
        <p:txBody>
          <a:bodyPr/>
          <a:lstStyle/>
          <a:p>
            <a:fld id="{D9CE2375-BF2A-4659-AF1A-6D7103C5C5C6}" type="datetime1">
              <a:rPr lang="fr-FR" smtClean="0"/>
              <a:t>22/10/2022</a:t>
            </a:fld>
            <a:endParaRPr lang="fr-FR"/>
          </a:p>
        </p:txBody>
      </p:sp>
      <p:sp>
        <p:nvSpPr>
          <p:cNvPr id="3" name="Espace réservé du pied de page 2">
            <a:extLst>
              <a:ext uri="{FF2B5EF4-FFF2-40B4-BE49-F238E27FC236}">
                <a16:creationId xmlns:a16="http://schemas.microsoft.com/office/drawing/2014/main" id="{642267A3-6418-DD93-C835-A97FBADEB4BB}"/>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254D640F-FCBE-D576-23FB-C4893328CEA6}"/>
              </a:ext>
            </a:extLst>
          </p:cNvPr>
          <p:cNvSpPr>
            <a:spLocks noGrp="1"/>
          </p:cNvSpPr>
          <p:nvPr>
            <p:ph type="sldNum" sz="quarter" idx="12"/>
          </p:nvPr>
        </p:nvSpPr>
        <p:spPr/>
        <p:txBody>
          <a:bodyPr/>
          <a:lstStyle/>
          <a:p>
            <a:fld id="{536A7DCF-6BAF-45CC-8A64-9226616FE9B5}" type="slidenum">
              <a:rPr lang="fr-FR" smtClean="0"/>
              <a:t>10</a:t>
            </a:fld>
            <a:endParaRPr lang="fr-FR"/>
          </a:p>
        </p:txBody>
      </p:sp>
      <p:pic>
        <p:nvPicPr>
          <p:cNvPr id="6" name="Image 5" descr="Une image contenant bâtiment, extérieur, maison, vieux&#10;&#10;Description générée automatiquement">
            <a:extLst>
              <a:ext uri="{FF2B5EF4-FFF2-40B4-BE49-F238E27FC236}">
                <a16:creationId xmlns:a16="http://schemas.microsoft.com/office/drawing/2014/main" id="{77CCFCA5-2D75-19C2-A8E6-B310A03A468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6000" y="578498"/>
            <a:ext cx="10160000" cy="5625078"/>
          </a:xfrm>
          <a:prstGeom prst="rect">
            <a:avLst/>
          </a:prstGeom>
          <a:ln w="50800" cmpd="dbl">
            <a:solidFill>
              <a:srgbClr val="FFFF00"/>
            </a:solidFill>
          </a:ln>
        </p:spPr>
      </p:pic>
      <p:sp>
        <p:nvSpPr>
          <p:cNvPr id="7" name="ZoneTexte 6">
            <a:extLst>
              <a:ext uri="{FF2B5EF4-FFF2-40B4-BE49-F238E27FC236}">
                <a16:creationId xmlns:a16="http://schemas.microsoft.com/office/drawing/2014/main" id="{875D12D6-7F64-4692-541B-F43A42D19146}"/>
              </a:ext>
            </a:extLst>
          </p:cNvPr>
          <p:cNvSpPr txBox="1"/>
          <p:nvPr/>
        </p:nvSpPr>
        <p:spPr>
          <a:xfrm>
            <a:off x="4038600" y="114380"/>
            <a:ext cx="7763069" cy="461665"/>
          </a:xfrm>
          <a:prstGeom prst="rect">
            <a:avLst/>
          </a:prstGeom>
          <a:noFill/>
        </p:spPr>
        <p:txBody>
          <a:bodyPr wrap="square" rtlCol="0">
            <a:spAutoFit/>
          </a:bodyPr>
          <a:lstStyle/>
          <a:p>
            <a:r>
              <a:rPr lang="fr-FR" sz="2400" b="1" i="1" dirty="0">
                <a:solidFill>
                  <a:srgbClr val="FFFF00"/>
                </a:solidFill>
              </a:rPr>
              <a:t>Le Palais de l'Isle et le Thiou</a:t>
            </a:r>
          </a:p>
        </p:txBody>
      </p:sp>
    </p:spTree>
    <p:extLst>
      <p:ext uri="{BB962C8B-B14F-4D97-AF65-F5344CB8AC3E}">
        <p14:creationId xmlns:p14="http://schemas.microsoft.com/office/powerpoint/2010/main" val="1667039858"/>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7162C2B-021C-4571-A69A-78C6D7D91E82}"/>
              </a:ext>
            </a:extLst>
          </p:cNvPr>
          <p:cNvSpPr>
            <a:spLocks noGrp="1"/>
          </p:cNvSpPr>
          <p:nvPr>
            <p:ph type="dt" sz="half" idx="10"/>
          </p:nvPr>
        </p:nvSpPr>
        <p:spPr/>
        <p:txBody>
          <a:bodyPr/>
          <a:lstStyle/>
          <a:p>
            <a:fld id="{E81D3B2F-DE7E-4490-BD71-C69AEF8FC766}" type="datetime1">
              <a:rPr lang="fr-FR" smtClean="0"/>
              <a:t>22/10/2022</a:t>
            </a:fld>
            <a:endParaRPr lang="fr-FR"/>
          </a:p>
        </p:txBody>
      </p:sp>
      <p:sp>
        <p:nvSpPr>
          <p:cNvPr id="3" name="Espace réservé du pied de page 2">
            <a:extLst>
              <a:ext uri="{FF2B5EF4-FFF2-40B4-BE49-F238E27FC236}">
                <a16:creationId xmlns:a16="http://schemas.microsoft.com/office/drawing/2014/main" id="{EB3AC8CC-7961-1FA0-A310-A5C8A7A15E53}"/>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FA120500-82FB-208C-FCFF-DDC8F55CC1DB}"/>
              </a:ext>
            </a:extLst>
          </p:cNvPr>
          <p:cNvSpPr>
            <a:spLocks noGrp="1"/>
          </p:cNvSpPr>
          <p:nvPr>
            <p:ph type="sldNum" sz="quarter" idx="12"/>
          </p:nvPr>
        </p:nvSpPr>
        <p:spPr/>
        <p:txBody>
          <a:bodyPr/>
          <a:lstStyle/>
          <a:p>
            <a:fld id="{536A7DCF-6BAF-45CC-8A64-9226616FE9B5}" type="slidenum">
              <a:rPr lang="fr-FR" smtClean="0"/>
              <a:t>11</a:t>
            </a:fld>
            <a:endParaRPr lang="fr-FR"/>
          </a:p>
        </p:txBody>
      </p:sp>
      <p:pic>
        <p:nvPicPr>
          <p:cNvPr id="6" name="Image 5" descr="Une image contenant arbre, extérieur, statue, pierre&#10;&#10;Description générée automatiquement">
            <a:extLst>
              <a:ext uri="{FF2B5EF4-FFF2-40B4-BE49-F238E27FC236}">
                <a16:creationId xmlns:a16="http://schemas.microsoft.com/office/drawing/2014/main" id="{90DE120C-2277-7545-EDF9-55B1295B50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09800" y="410548"/>
            <a:ext cx="5824204" cy="5945802"/>
          </a:xfrm>
          <a:prstGeom prst="rect">
            <a:avLst/>
          </a:prstGeom>
          <a:ln w="50800" cmpd="dbl">
            <a:solidFill>
              <a:srgbClr val="FFFF00"/>
            </a:solidFill>
          </a:ln>
        </p:spPr>
      </p:pic>
      <p:sp>
        <p:nvSpPr>
          <p:cNvPr id="7" name="ZoneTexte 6">
            <a:extLst>
              <a:ext uri="{FF2B5EF4-FFF2-40B4-BE49-F238E27FC236}">
                <a16:creationId xmlns:a16="http://schemas.microsoft.com/office/drawing/2014/main" id="{5735DFED-D761-A470-1C2F-F33A73737D31}"/>
              </a:ext>
            </a:extLst>
          </p:cNvPr>
          <p:cNvSpPr txBox="1"/>
          <p:nvPr/>
        </p:nvSpPr>
        <p:spPr>
          <a:xfrm>
            <a:off x="8610600" y="4012163"/>
            <a:ext cx="3509865" cy="830997"/>
          </a:xfrm>
          <a:prstGeom prst="rect">
            <a:avLst/>
          </a:prstGeom>
          <a:noFill/>
        </p:spPr>
        <p:txBody>
          <a:bodyPr wrap="square" rtlCol="0">
            <a:spAutoFit/>
          </a:bodyPr>
          <a:lstStyle/>
          <a:p>
            <a:r>
              <a:rPr lang="fr-FR" sz="2400" b="1" i="1" dirty="0">
                <a:solidFill>
                  <a:srgbClr val="FFFF00"/>
                </a:solidFill>
              </a:rPr>
              <a:t>François de Sales à Annecy</a:t>
            </a:r>
          </a:p>
        </p:txBody>
      </p:sp>
    </p:spTree>
    <p:extLst>
      <p:ext uri="{BB962C8B-B14F-4D97-AF65-F5344CB8AC3E}">
        <p14:creationId xmlns:p14="http://schemas.microsoft.com/office/powerpoint/2010/main" val="3305821982"/>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203A61E1-5D4B-87EA-B871-C86F5CACAFA0}"/>
              </a:ext>
            </a:extLst>
          </p:cNvPr>
          <p:cNvSpPr>
            <a:spLocks noGrp="1"/>
          </p:cNvSpPr>
          <p:nvPr>
            <p:ph type="dt" sz="half" idx="10"/>
          </p:nvPr>
        </p:nvSpPr>
        <p:spPr/>
        <p:txBody>
          <a:bodyPr/>
          <a:lstStyle/>
          <a:p>
            <a:fld id="{16212953-1988-4542-A13D-B238A629CC7D}" type="datetime1">
              <a:rPr lang="fr-FR" smtClean="0"/>
              <a:t>22/10/2022</a:t>
            </a:fld>
            <a:endParaRPr lang="fr-FR"/>
          </a:p>
        </p:txBody>
      </p:sp>
      <p:sp>
        <p:nvSpPr>
          <p:cNvPr id="3" name="Espace réservé du pied de page 2">
            <a:extLst>
              <a:ext uri="{FF2B5EF4-FFF2-40B4-BE49-F238E27FC236}">
                <a16:creationId xmlns:a16="http://schemas.microsoft.com/office/drawing/2014/main" id="{CD92E48F-C1F9-F595-082F-689C51E17B7B}"/>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2D19CB2E-F043-78D0-7E7F-9B3DB5C35EC6}"/>
              </a:ext>
            </a:extLst>
          </p:cNvPr>
          <p:cNvSpPr>
            <a:spLocks noGrp="1"/>
          </p:cNvSpPr>
          <p:nvPr>
            <p:ph type="sldNum" sz="quarter" idx="12"/>
          </p:nvPr>
        </p:nvSpPr>
        <p:spPr/>
        <p:txBody>
          <a:bodyPr/>
          <a:lstStyle/>
          <a:p>
            <a:fld id="{536A7DCF-6BAF-45CC-8A64-9226616FE9B5}" type="slidenum">
              <a:rPr lang="fr-FR" smtClean="0"/>
              <a:t>12</a:t>
            </a:fld>
            <a:endParaRPr lang="fr-FR"/>
          </a:p>
        </p:txBody>
      </p:sp>
      <p:pic>
        <p:nvPicPr>
          <p:cNvPr id="6" name="Image 5" descr="Une image contenant texte, homme, personne&#10;&#10;Description générée automatiquement">
            <a:extLst>
              <a:ext uri="{FF2B5EF4-FFF2-40B4-BE49-F238E27FC236}">
                <a16:creationId xmlns:a16="http://schemas.microsoft.com/office/drawing/2014/main" id="{8FDC963E-AEFE-6807-682D-23BA5B773A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78445" y="407962"/>
            <a:ext cx="4924955" cy="5948388"/>
          </a:xfrm>
          <a:prstGeom prst="rect">
            <a:avLst/>
          </a:prstGeom>
          <a:ln w="50800" cmpd="dbl">
            <a:solidFill>
              <a:srgbClr val="FFFF00"/>
            </a:solidFill>
          </a:ln>
        </p:spPr>
      </p:pic>
      <p:sp>
        <p:nvSpPr>
          <p:cNvPr id="7" name="ZoneTexte 6">
            <a:extLst>
              <a:ext uri="{FF2B5EF4-FFF2-40B4-BE49-F238E27FC236}">
                <a16:creationId xmlns:a16="http://schemas.microsoft.com/office/drawing/2014/main" id="{903D2A3A-9284-B63A-12F6-EA94AC4E4A4F}"/>
              </a:ext>
            </a:extLst>
          </p:cNvPr>
          <p:cNvSpPr txBox="1"/>
          <p:nvPr/>
        </p:nvSpPr>
        <p:spPr>
          <a:xfrm>
            <a:off x="7960659" y="4052047"/>
            <a:ext cx="3854823" cy="461665"/>
          </a:xfrm>
          <a:prstGeom prst="rect">
            <a:avLst/>
          </a:prstGeom>
          <a:noFill/>
        </p:spPr>
        <p:txBody>
          <a:bodyPr wrap="square" rtlCol="0">
            <a:spAutoFit/>
          </a:bodyPr>
          <a:lstStyle/>
          <a:p>
            <a:r>
              <a:rPr lang="fr-FR" sz="2400" b="1" i="1" dirty="0">
                <a:solidFill>
                  <a:srgbClr val="FFFF00"/>
                </a:solidFill>
              </a:rPr>
              <a:t>Jean-Jacques Rousseau</a:t>
            </a:r>
          </a:p>
        </p:txBody>
      </p:sp>
    </p:spTree>
    <p:extLst>
      <p:ext uri="{BB962C8B-B14F-4D97-AF65-F5344CB8AC3E}">
        <p14:creationId xmlns:p14="http://schemas.microsoft.com/office/powerpoint/2010/main" val="2697331717"/>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00F109C-CFA0-367A-7650-F93FE388D845}"/>
              </a:ext>
            </a:extLst>
          </p:cNvPr>
          <p:cNvSpPr>
            <a:spLocks noGrp="1"/>
          </p:cNvSpPr>
          <p:nvPr>
            <p:ph type="dt" sz="half" idx="10"/>
          </p:nvPr>
        </p:nvSpPr>
        <p:spPr/>
        <p:txBody>
          <a:bodyPr/>
          <a:lstStyle/>
          <a:p>
            <a:fld id="{A6A7BE41-ACC6-462A-8298-352942AD8ECE}" type="datetime1">
              <a:rPr lang="fr-FR" smtClean="0"/>
              <a:t>22/10/2022</a:t>
            </a:fld>
            <a:endParaRPr lang="fr-FR"/>
          </a:p>
        </p:txBody>
      </p:sp>
      <p:sp>
        <p:nvSpPr>
          <p:cNvPr id="3" name="Espace réservé du pied de page 2">
            <a:extLst>
              <a:ext uri="{FF2B5EF4-FFF2-40B4-BE49-F238E27FC236}">
                <a16:creationId xmlns:a16="http://schemas.microsoft.com/office/drawing/2014/main" id="{DA80B4A3-4396-165F-ED92-C3303D081897}"/>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DFB8F0CB-AC96-B27F-7CC8-EC8755362952}"/>
              </a:ext>
            </a:extLst>
          </p:cNvPr>
          <p:cNvSpPr>
            <a:spLocks noGrp="1"/>
          </p:cNvSpPr>
          <p:nvPr>
            <p:ph type="sldNum" sz="quarter" idx="12"/>
          </p:nvPr>
        </p:nvSpPr>
        <p:spPr/>
        <p:txBody>
          <a:bodyPr/>
          <a:lstStyle/>
          <a:p>
            <a:fld id="{536A7DCF-6BAF-45CC-8A64-9226616FE9B5}" type="slidenum">
              <a:rPr lang="fr-FR" smtClean="0"/>
              <a:t>13</a:t>
            </a:fld>
            <a:endParaRPr lang="fr-FR"/>
          </a:p>
        </p:txBody>
      </p:sp>
      <p:pic>
        <p:nvPicPr>
          <p:cNvPr id="6" name="Image 5" descr="Une image contenant bâtiment, extérieur, ciel, eau&#10;&#10;Description générée automatiquement">
            <a:extLst>
              <a:ext uri="{FF2B5EF4-FFF2-40B4-BE49-F238E27FC236}">
                <a16:creationId xmlns:a16="http://schemas.microsoft.com/office/drawing/2014/main" id="{42C42576-E166-729D-6EE6-F6BA42A2E5B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6000" y="537882"/>
            <a:ext cx="10160000" cy="5683624"/>
          </a:xfrm>
          <a:prstGeom prst="rect">
            <a:avLst/>
          </a:prstGeom>
          <a:ln w="50800" cmpd="dbl">
            <a:solidFill>
              <a:srgbClr val="FFFF00"/>
            </a:solidFill>
          </a:ln>
        </p:spPr>
      </p:pic>
      <p:sp>
        <p:nvSpPr>
          <p:cNvPr id="7" name="ZoneTexte 6">
            <a:extLst>
              <a:ext uri="{FF2B5EF4-FFF2-40B4-BE49-F238E27FC236}">
                <a16:creationId xmlns:a16="http://schemas.microsoft.com/office/drawing/2014/main" id="{93FD9A82-1EEB-7E3A-AD62-779BD7CA37EF}"/>
              </a:ext>
            </a:extLst>
          </p:cNvPr>
          <p:cNvSpPr txBox="1"/>
          <p:nvPr/>
        </p:nvSpPr>
        <p:spPr>
          <a:xfrm>
            <a:off x="4038600" y="-200782"/>
            <a:ext cx="6113929" cy="738664"/>
          </a:xfrm>
          <a:prstGeom prst="rect">
            <a:avLst/>
          </a:prstGeom>
          <a:noFill/>
        </p:spPr>
        <p:txBody>
          <a:bodyPr wrap="square" rtlCol="0">
            <a:spAutoFit/>
          </a:bodyPr>
          <a:lstStyle/>
          <a:p>
            <a:endParaRPr lang="fr-FR" dirty="0">
              <a:solidFill>
                <a:srgbClr val="FFFF00"/>
              </a:solidFill>
            </a:endParaRPr>
          </a:p>
          <a:p>
            <a:r>
              <a:rPr lang="fr-FR" sz="2400" b="1" i="1" dirty="0">
                <a:solidFill>
                  <a:srgbClr val="FFFF00"/>
                </a:solidFill>
              </a:rPr>
              <a:t>Annecy, la "Venise des Alpes</a:t>
            </a:r>
          </a:p>
        </p:txBody>
      </p:sp>
    </p:spTree>
    <p:extLst>
      <p:ext uri="{BB962C8B-B14F-4D97-AF65-F5344CB8AC3E}">
        <p14:creationId xmlns:p14="http://schemas.microsoft.com/office/powerpoint/2010/main" val="140152736"/>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2D0574B-A936-D070-9BC1-701839551D8C}"/>
              </a:ext>
            </a:extLst>
          </p:cNvPr>
          <p:cNvSpPr>
            <a:spLocks noGrp="1"/>
          </p:cNvSpPr>
          <p:nvPr>
            <p:ph type="dt" sz="half" idx="10"/>
          </p:nvPr>
        </p:nvSpPr>
        <p:spPr/>
        <p:txBody>
          <a:bodyPr/>
          <a:lstStyle/>
          <a:p>
            <a:fld id="{86F0289A-FD85-4138-B5D3-41B2A9864FB3}" type="datetime1">
              <a:rPr lang="fr-FR" smtClean="0"/>
              <a:t>22/10/2022</a:t>
            </a:fld>
            <a:endParaRPr lang="fr-FR"/>
          </a:p>
        </p:txBody>
      </p:sp>
      <p:sp>
        <p:nvSpPr>
          <p:cNvPr id="3" name="Espace réservé du pied de page 2">
            <a:extLst>
              <a:ext uri="{FF2B5EF4-FFF2-40B4-BE49-F238E27FC236}">
                <a16:creationId xmlns:a16="http://schemas.microsoft.com/office/drawing/2014/main" id="{105E470C-1C25-B3B4-210C-9F4B8A295046}"/>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E8913025-A233-1ECF-6268-29838D86983E}"/>
              </a:ext>
            </a:extLst>
          </p:cNvPr>
          <p:cNvSpPr>
            <a:spLocks noGrp="1"/>
          </p:cNvSpPr>
          <p:nvPr>
            <p:ph type="sldNum" sz="quarter" idx="12"/>
          </p:nvPr>
        </p:nvSpPr>
        <p:spPr/>
        <p:txBody>
          <a:bodyPr/>
          <a:lstStyle/>
          <a:p>
            <a:fld id="{536A7DCF-6BAF-45CC-8A64-9226616FE9B5}" type="slidenum">
              <a:rPr lang="fr-FR" smtClean="0"/>
              <a:t>14</a:t>
            </a:fld>
            <a:endParaRPr lang="fr-FR"/>
          </a:p>
        </p:txBody>
      </p:sp>
      <p:pic>
        <p:nvPicPr>
          <p:cNvPr id="6" name="Image 5" descr="Une image contenant bâtiment, eau, extérieur, bateau&#10;&#10;Description générée automatiquement">
            <a:extLst>
              <a:ext uri="{FF2B5EF4-FFF2-40B4-BE49-F238E27FC236}">
                <a16:creationId xmlns:a16="http://schemas.microsoft.com/office/drawing/2014/main" id="{F5A12BA7-DA07-A690-67D3-84D70EF82CE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6000" y="573741"/>
            <a:ext cx="10160000" cy="5782609"/>
          </a:xfrm>
          <a:prstGeom prst="rect">
            <a:avLst/>
          </a:prstGeom>
          <a:ln w="50800" cmpd="dbl">
            <a:solidFill>
              <a:srgbClr val="FFFF00"/>
            </a:solidFill>
          </a:ln>
        </p:spPr>
      </p:pic>
      <p:sp>
        <p:nvSpPr>
          <p:cNvPr id="7" name="ZoneTexte 6">
            <a:extLst>
              <a:ext uri="{FF2B5EF4-FFF2-40B4-BE49-F238E27FC236}">
                <a16:creationId xmlns:a16="http://schemas.microsoft.com/office/drawing/2014/main" id="{26064FAD-4135-4B9B-6C44-241218326C67}"/>
              </a:ext>
            </a:extLst>
          </p:cNvPr>
          <p:cNvSpPr txBox="1"/>
          <p:nvPr/>
        </p:nvSpPr>
        <p:spPr>
          <a:xfrm>
            <a:off x="4540623" y="131417"/>
            <a:ext cx="8139953" cy="461665"/>
          </a:xfrm>
          <a:prstGeom prst="rect">
            <a:avLst/>
          </a:prstGeom>
          <a:noFill/>
        </p:spPr>
        <p:txBody>
          <a:bodyPr wrap="square" rtlCol="0">
            <a:spAutoFit/>
          </a:bodyPr>
          <a:lstStyle/>
          <a:p>
            <a:r>
              <a:rPr lang="fr-FR" sz="2400" b="1" i="1" dirty="0">
                <a:solidFill>
                  <a:srgbClr val="FFFF00"/>
                </a:solidFill>
              </a:rPr>
              <a:t>Prison du Palais de l'Isle</a:t>
            </a:r>
          </a:p>
        </p:txBody>
      </p:sp>
    </p:spTree>
    <p:extLst>
      <p:ext uri="{BB962C8B-B14F-4D97-AF65-F5344CB8AC3E}">
        <p14:creationId xmlns:p14="http://schemas.microsoft.com/office/powerpoint/2010/main" val="1418665442"/>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26CF13E-588E-9EE8-23A0-451C2D6C6757}"/>
              </a:ext>
            </a:extLst>
          </p:cNvPr>
          <p:cNvSpPr>
            <a:spLocks noGrp="1"/>
          </p:cNvSpPr>
          <p:nvPr>
            <p:ph type="dt" sz="half" idx="10"/>
          </p:nvPr>
        </p:nvSpPr>
        <p:spPr/>
        <p:txBody>
          <a:bodyPr/>
          <a:lstStyle/>
          <a:p>
            <a:fld id="{273AAC56-1DA4-4433-B9CB-46A09AF5A23F}" type="datetime1">
              <a:rPr lang="fr-FR" smtClean="0"/>
              <a:t>22/10/2022</a:t>
            </a:fld>
            <a:endParaRPr lang="fr-FR"/>
          </a:p>
        </p:txBody>
      </p:sp>
      <p:sp>
        <p:nvSpPr>
          <p:cNvPr id="3" name="Espace réservé du pied de page 2">
            <a:extLst>
              <a:ext uri="{FF2B5EF4-FFF2-40B4-BE49-F238E27FC236}">
                <a16:creationId xmlns:a16="http://schemas.microsoft.com/office/drawing/2014/main" id="{740DC7BD-54B6-67C6-2557-447FD62A03D9}"/>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8FD797C3-504A-23E7-5BC0-1FE8C0C2256D}"/>
              </a:ext>
            </a:extLst>
          </p:cNvPr>
          <p:cNvSpPr>
            <a:spLocks noGrp="1"/>
          </p:cNvSpPr>
          <p:nvPr>
            <p:ph type="sldNum" sz="quarter" idx="12"/>
          </p:nvPr>
        </p:nvSpPr>
        <p:spPr/>
        <p:txBody>
          <a:bodyPr/>
          <a:lstStyle/>
          <a:p>
            <a:fld id="{536A7DCF-6BAF-45CC-8A64-9226616FE9B5}" type="slidenum">
              <a:rPr lang="fr-FR" smtClean="0"/>
              <a:t>15</a:t>
            </a:fld>
            <a:endParaRPr lang="fr-FR"/>
          </a:p>
        </p:txBody>
      </p:sp>
      <p:pic>
        <p:nvPicPr>
          <p:cNvPr id="6" name="Image 5" descr="Une image contenant eau, extérieur&#10;&#10;Description générée automatiquement">
            <a:extLst>
              <a:ext uri="{FF2B5EF4-FFF2-40B4-BE49-F238E27FC236}">
                <a16:creationId xmlns:a16="http://schemas.microsoft.com/office/drawing/2014/main" id="{E7CBFF45-1FDA-AED8-E797-7B6791340A9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6000" y="573741"/>
            <a:ext cx="10160000" cy="5782610"/>
          </a:xfrm>
          <a:prstGeom prst="rect">
            <a:avLst/>
          </a:prstGeom>
          <a:ln w="50800" cmpd="dbl">
            <a:solidFill>
              <a:srgbClr val="FFFF00"/>
            </a:solidFill>
          </a:ln>
        </p:spPr>
      </p:pic>
      <p:sp>
        <p:nvSpPr>
          <p:cNvPr id="7" name="ZoneTexte 6">
            <a:extLst>
              <a:ext uri="{FF2B5EF4-FFF2-40B4-BE49-F238E27FC236}">
                <a16:creationId xmlns:a16="http://schemas.microsoft.com/office/drawing/2014/main" id="{8458A4BF-96C7-F239-C2BE-B75579B81D90}"/>
              </a:ext>
            </a:extLst>
          </p:cNvPr>
          <p:cNvSpPr txBox="1"/>
          <p:nvPr/>
        </p:nvSpPr>
        <p:spPr>
          <a:xfrm>
            <a:off x="4948518" y="94505"/>
            <a:ext cx="7243482" cy="461665"/>
          </a:xfrm>
          <a:prstGeom prst="rect">
            <a:avLst/>
          </a:prstGeom>
          <a:noFill/>
        </p:spPr>
        <p:txBody>
          <a:bodyPr wrap="square" rtlCol="0">
            <a:spAutoFit/>
          </a:bodyPr>
          <a:lstStyle/>
          <a:p>
            <a:r>
              <a:rPr lang="fr-FR" sz="2400" b="1" i="1" dirty="0">
                <a:solidFill>
                  <a:srgbClr val="FFFF00"/>
                </a:solidFill>
              </a:rPr>
              <a:t>Rivière du Thiou</a:t>
            </a:r>
          </a:p>
        </p:txBody>
      </p:sp>
    </p:spTree>
    <p:extLst>
      <p:ext uri="{BB962C8B-B14F-4D97-AF65-F5344CB8AC3E}">
        <p14:creationId xmlns:p14="http://schemas.microsoft.com/office/powerpoint/2010/main" val="2272966903"/>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9F42F1A-FF01-58B0-A877-46CC1E27A108}"/>
              </a:ext>
            </a:extLst>
          </p:cNvPr>
          <p:cNvSpPr>
            <a:spLocks noGrp="1"/>
          </p:cNvSpPr>
          <p:nvPr>
            <p:ph type="dt" sz="half" idx="10"/>
          </p:nvPr>
        </p:nvSpPr>
        <p:spPr/>
        <p:txBody>
          <a:bodyPr/>
          <a:lstStyle/>
          <a:p>
            <a:fld id="{C58E87C8-9042-4722-83C7-762EC2FC1EFA}" type="datetime1">
              <a:rPr lang="fr-FR" smtClean="0"/>
              <a:t>22/10/2022</a:t>
            </a:fld>
            <a:endParaRPr lang="fr-FR"/>
          </a:p>
        </p:txBody>
      </p:sp>
      <p:sp>
        <p:nvSpPr>
          <p:cNvPr id="3" name="Espace réservé du pied de page 2">
            <a:extLst>
              <a:ext uri="{FF2B5EF4-FFF2-40B4-BE49-F238E27FC236}">
                <a16:creationId xmlns:a16="http://schemas.microsoft.com/office/drawing/2014/main" id="{6E571402-DE82-5548-7F38-849CD121A1EA}"/>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F2A8D30C-E62F-E275-DC9A-C1DFF99CD670}"/>
              </a:ext>
            </a:extLst>
          </p:cNvPr>
          <p:cNvSpPr>
            <a:spLocks noGrp="1"/>
          </p:cNvSpPr>
          <p:nvPr>
            <p:ph type="sldNum" sz="quarter" idx="12"/>
          </p:nvPr>
        </p:nvSpPr>
        <p:spPr/>
        <p:txBody>
          <a:bodyPr/>
          <a:lstStyle/>
          <a:p>
            <a:fld id="{536A7DCF-6BAF-45CC-8A64-9226616FE9B5}" type="slidenum">
              <a:rPr lang="fr-FR" smtClean="0"/>
              <a:t>16</a:t>
            </a:fld>
            <a:endParaRPr lang="fr-FR"/>
          </a:p>
        </p:txBody>
      </p:sp>
      <p:pic>
        <p:nvPicPr>
          <p:cNvPr id="6" name="Image 5" descr="Une image contenant eau, extérieur, ciel, bord de l’eau&#10;&#10;Description générée automatiquement">
            <a:extLst>
              <a:ext uri="{FF2B5EF4-FFF2-40B4-BE49-F238E27FC236}">
                <a16:creationId xmlns:a16="http://schemas.microsoft.com/office/drawing/2014/main" id="{86548D29-4F84-1240-8835-214B8F71203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6000" y="519953"/>
            <a:ext cx="10160000" cy="5836398"/>
          </a:xfrm>
          <a:prstGeom prst="rect">
            <a:avLst/>
          </a:prstGeom>
          <a:ln w="50800" cmpd="dbl">
            <a:solidFill>
              <a:srgbClr val="FFFF00"/>
            </a:solidFill>
          </a:ln>
        </p:spPr>
      </p:pic>
      <p:sp>
        <p:nvSpPr>
          <p:cNvPr id="7" name="ZoneTexte 6">
            <a:extLst>
              <a:ext uri="{FF2B5EF4-FFF2-40B4-BE49-F238E27FC236}">
                <a16:creationId xmlns:a16="http://schemas.microsoft.com/office/drawing/2014/main" id="{53188029-1971-A16F-AE29-ABA5F52E08E7}"/>
              </a:ext>
            </a:extLst>
          </p:cNvPr>
          <p:cNvSpPr txBox="1"/>
          <p:nvPr/>
        </p:nvSpPr>
        <p:spPr>
          <a:xfrm>
            <a:off x="4038600" y="39984"/>
            <a:ext cx="6849035" cy="461665"/>
          </a:xfrm>
          <a:prstGeom prst="rect">
            <a:avLst/>
          </a:prstGeom>
          <a:noFill/>
        </p:spPr>
        <p:txBody>
          <a:bodyPr wrap="square" rtlCol="0">
            <a:spAutoFit/>
          </a:bodyPr>
          <a:lstStyle/>
          <a:p>
            <a:r>
              <a:rPr lang="fr-FR" sz="2400" b="1" i="1" dirty="0">
                <a:solidFill>
                  <a:srgbClr val="FFFF00"/>
                </a:solidFill>
              </a:rPr>
              <a:t>Restaurants le long du Thiou</a:t>
            </a:r>
          </a:p>
        </p:txBody>
      </p:sp>
    </p:spTree>
    <p:extLst>
      <p:ext uri="{BB962C8B-B14F-4D97-AF65-F5344CB8AC3E}">
        <p14:creationId xmlns:p14="http://schemas.microsoft.com/office/powerpoint/2010/main" val="2667398895"/>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37C3C0D-DF30-0602-A755-5CA6827C3897}"/>
              </a:ext>
            </a:extLst>
          </p:cNvPr>
          <p:cNvSpPr>
            <a:spLocks noGrp="1"/>
          </p:cNvSpPr>
          <p:nvPr>
            <p:ph type="dt" sz="half" idx="10"/>
          </p:nvPr>
        </p:nvSpPr>
        <p:spPr/>
        <p:txBody>
          <a:bodyPr/>
          <a:lstStyle/>
          <a:p>
            <a:fld id="{D3746E69-A8E0-48BE-885C-5415CE31BAE7}" type="datetime1">
              <a:rPr lang="fr-FR" smtClean="0"/>
              <a:t>22/10/2022</a:t>
            </a:fld>
            <a:endParaRPr lang="fr-FR"/>
          </a:p>
        </p:txBody>
      </p:sp>
      <p:sp>
        <p:nvSpPr>
          <p:cNvPr id="3" name="Espace réservé du pied de page 2">
            <a:extLst>
              <a:ext uri="{FF2B5EF4-FFF2-40B4-BE49-F238E27FC236}">
                <a16:creationId xmlns:a16="http://schemas.microsoft.com/office/drawing/2014/main" id="{062906B2-3CB4-512C-C1E2-2E46F87433BB}"/>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16E4538D-A72F-9016-0A2B-728F72F672C0}"/>
              </a:ext>
            </a:extLst>
          </p:cNvPr>
          <p:cNvSpPr>
            <a:spLocks noGrp="1"/>
          </p:cNvSpPr>
          <p:nvPr>
            <p:ph type="sldNum" sz="quarter" idx="12"/>
          </p:nvPr>
        </p:nvSpPr>
        <p:spPr/>
        <p:txBody>
          <a:bodyPr/>
          <a:lstStyle/>
          <a:p>
            <a:fld id="{536A7DCF-6BAF-45CC-8A64-9226616FE9B5}" type="slidenum">
              <a:rPr lang="fr-FR" smtClean="0"/>
              <a:t>17</a:t>
            </a:fld>
            <a:endParaRPr lang="fr-FR"/>
          </a:p>
        </p:txBody>
      </p:sp>
      <p:pic>
        <p:nvPicPr>
          <p:cNvPr id="6" name="Image 5" descr="Une image contenant bâtiment, extérieur, eau, étroit&#10;&#10;Description générée automatiquement">
            <a:extLst>
              <a:ext uri="{FF2B5EF4-FFF2-40B4-BE49-F238E27FC236}">
                <a16:creationId xmlns:a16="http://schemas.microsoft.com/office/drawing/2014/main" id="{F32C1F33-20CB-634B-582B-BC3E58D731D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6000" y="645459"/>
            <a:ext cx="10160000" cy="5710892"/>
          </a:xfrm>
          <a:prstGeom prst="rect">
            <a:avLst/>
          </a:prstGeom>
          <a:ln w="50800" cmpd="dbl">
            <a:solidFill>
              <a:srgbClr val="FFFF00"/>
            </a:solidFill>
          </a:ln>
        </p:spPr>
      </p:pic>
      <p:sp>
        <p:nvSpPr>
          <p:cNvPr id="7" name="ZoneTexte 6">
            <a:extLst>
              <a:ext uri="{FF2B5EF4-FFF2-40B4-BE49-F238E27FC236}">
                <a16:creationId xmlns:a16="http://schemas.microsoft.com/office/drawing/2014/main" id="{C0CCA9C4-5980-C43E-F103-BA3C07FBEC0B}"/>
              </a:ext>
            </a:extLst>
          </p:cNvPr>
          <p:cNvSpPr txBox="1"/>
          <p:nvPr/>
        </p:nvSpPr>
        <p:spPr>
          <a:xfrm>
            <a:off x="5150223" y="136525"/>
            <a:ext cx="7315200" cy="461665"/>
          </a:xfrm>
          <a:prstGeom prst="rect">
            <a:avLst/>
          </a:prstGeom>
          <a:noFill/>
        </p:spPr>
        <p:txBody>
          <a:bodyPr wrap="square" rtlCol="0">
            <a:spAutoFit/>
          </a:bodyPr>
          <a:lstStyle/>
          <a:p>
            <a:r>
              <a:rPr lang="fr-FR" sz="2400" b="1" i="1" dirty="0">
                <a:solidFill>
                  <a:srgbClr val="FFFF00"/>
                </a:solidFill>
              </a:rPr>
              <a:t>Rivière du Thiou</a:t>
            </a:r>
          </a:p>
        </p:txBody>
      </p:sp>
    </p:spTree>
    <p:extLst>
      <p:ext uri="{BB962C8B-B14F-4D97-AF65-F5344CB8AC3E}">
        <p14:creationId xmlns:p14="http://schemas.microsoft.com/office/powerpoint/2010/main" val="68101407"/>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982B0FC-9D7B-3D0E-83E7-2D2B5DFDCF8E}"/>
              </a:ext>
            </a:extLst>
          </p:cNvPr>
          <p:cNvSpPr>
            <a:spLocks noGrp="1"/>
          </p:cNvSpPr>
          <p:nvPr>
            <p:ph type="dt" sz="half" idx="10"/>
          </p:nvPr>
        </p:nvSpPr>
        <p:spPr/>
        <p:txBody>
          <a:bodyPr/>
          <a:lstStyle/>
          <a:p>
            <a:fld id="{8586875A-8C99-4442-8DBD-9573612C0DAA}" type="datetime1">
              <a:rPr lang="fr-FR" smtClean="0"/>
              <a:t>22/10/2022</a:t>
            </a:fld>
            <a:endParaRPr lang="fr-FR"/>
          </a:p>
        </p:txBody>
      </p:sp>
      <p:sp>
        <p:nvSpPr>
          <p:cNvPr id="3" name="Espace réservé du pied de page 2">
            <a:extLst>
              <a:ext uri="{FF2B5EF4-FFF2-40B4-BE49-F238E27FC236}">
                <a16:creationId xmlns:a16="http://schemas.microsoft.com/office/drawing/2014/main" id="{F529CAF8-6D5C-D9E7-7282-5F485816DCD3}"/>
              </a:ext>
            </a:extLst>
          </p:cNvPr>
          <p:cNvSpPr>
            <a:spLocks noGrp="1"/>
          </p:cNvSpPr>
          <p:nvPr>
            <p:ph type="ftr" sz="quarter" idx="11"/>
          </p:nvPr>
        </p:nvSpPr>
        <p:spPr/>
        <p:txBody>
          <a:bodyPr/>
          <a:lstStyle/>
          <a:p>
            <a:r>
              <a:rPr lang="fr-FR"/>
              <a:t>Lorient 2022</a:t>
            </a:r>
          </a:p>
        </p:txBody>
      </p:sp>
      <p:pic>
        <p:nvPicPr>
          <p:cNvPr id="6" name="Image 5" descr="Une image contenant bâtiment, ciel, extérieur, eau&#10;&#10;Description générée automatiquement">
            <a:extLst>
              <a:ext uri="{FF2B5EF4-FFF2-40B4-BE49-F238E27FC236}">
                <a16:creationId xmlns:a16="http://schemas.microsoft.com/office/drawing/2014/main" id="{4262F1B6-BA49-F179-FCBE-AACD89CE47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5353" y="248584"/>
            <a:ext cx="6338047" cy="5926044"/>
          </a:xfrm>
          <a:prstGeom prst="rect">
            <a:avLst/>
          </a:prstGeom>
          <a:ln w="50800" cmpd="dbl">
            <a:solidFill>
              <a:srgbClr val="FFFF00"/>
            </a:solidFill>
          </a:ln>
        </p:spPr>
      </p:pic>
      <p:sp>
        <p:nvSpPr>
          <p:cNvPr id="7" name="ZoneTexte 6">
            <a:extLst>
              <a:ext uri="{FF2B5EF4-FFF2-40B4-BE49-F238E27FC236}">
                <a16:creationId xmlns:a16="http://schemas.microsoft.com/office/drawing/2014/main" id="{F86AC4E6-AD12-5AAF-1547-70F9A754D542}"/>
              </a:ext>
            </a:extLst>
          </p:cNvPr>
          <p:cNvSpPr txBox="1"/>
          <p:nvPr/>
        </p:nvSpPr>
        <p:spPr>
          <a:xfrm>
            <a:off x="8520952" y="3890665"/>
            <a:ext cx="3711389" cy="461665"/>
          </a:xfrm>
          <a:prstGeom prst="rect">
            <a:avLst/>
          </a:prstGeom>
          <a:noFill/>
        </p:spPr>
        <p:txBody>
          <a:bodyPr wrap="square" rtlCol="0">
            <a:spAutoFit/>
          </a:bodyPr>
          <a:lstStyle/>
          <a:p>
            <a:r>
              <a:rPr lang="fr-FR" sz="2400" b="1" i="1" dirty="0">
                <a:solidFill>
                  <a:srgbClr val="FFFF00"/>
                </a:solidFill>
              </a:rPr>
              <a:t>Rivière du Thiou</a:t>
            </a:r>
          </a:p>
        </p:txBody>
      </p:sp>
    </p:spTree>
    <p:extLst>
      <p:ext uri="{BB962C8B-B14F-4D97-AF65-F5344CB8AC3E}">
        <p14:creationId xmlns:p14="http://schemas.microsoft.com/office/powerpoint/2010/main" val="888392926"/>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E14C3E4-B19E-4EAA-E96A-82219C807C7B}"/>
              </a:ext>
            </a:extLst>
          </p:cNvPr>
          <p:cNvSpPr>
            <a:spLocks noGrp="1"/>
          </p:cNvSpPr>
          <p:nvPr>
            <p:ph type="dt" sz="half" idx="10"/>
          </p:nvPr>
        </p:nvSpPr>
        <p:spPr/>
        <p:txBody>
          <a:bodyPr/>
          <a:lstStyle/>
          <a:p>
            <a:fld id="{A20E49ED-D173-4BE2-82CD-7F8C878527CF}" type="datetime1">
              <a:rPr lang="fr-FR" smtClean="0"/>
              <a:t>22/10/2022</a:t>
            </a:fld>
            <a:endParaRPr lang="fr-FR"/>
          </a:p>
        </p:txBody>
      </p:sp>
      <p:sp>
        <p:nvSpPr>
          <p:cNvPr id="3" name="Espace réservé du pied de page 2">
            <a:extLst>
              <a:ext uri="{FF2B5EF4-FFF2-40B4-BE49-F238E27FC236}">
                <a16:creationId xmlns:a16="http://schemas.microsoft.com/office/drawing/2014/main" id="{FA4148B9-5D1A-387C-34BC-7E29C5C473F9}"/>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E8A65C9A-CA7B-5D6D-5F0A-2C1044F803DF}"/>
              </a:ext>
            </a:extLst>
          </p:cNvPr>
          <p:cNvSpPr>
            <a:spLocks noGrp="1"/>
          </p:cNvSpPr>
          <p:nvPr>
            <p:ph type="sldNum" sz="quarter" idx="12"/>
          </p:nvPr>
        </p:nvSpPr>
        <p:spPr/>
        <p:txBody>
          <a:bodyPr/>
          <a:lstStyle/>
          <a:p>
            <a:fld id="{536A7DCF-6BAF-45CC-8A64-9226616FE9B5}" type="slidenum">
              <a:rPr lang="fr-FR" smtClean="0"/>
              <a:t>19</a:t>
            </a:fld>
            <a:endParaRPr lang="fr-FR"/>
          </a:p>
        </p:txBody>
      </p:sp>
      <p:pic>
        <p:nvPicPr>
          <p:cNvPr id="6" name="Image 5" descr="Une image contenant bâtiment, eau, extérieur, nuit&#10;&#10;Description générée automatiquement">
            <a:extLst>
              <a:ext uri="{FF2B5EF4-FFF2-40B4-BE49-F238E27FC236}">
                <a16:creationId xmlns:a16="http://schemas.microsoft.com/office/drawing/2014/main" id="{624C705C-9948-BAA1-D984-ABE681F9551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4000" y="717175"/>
            <a:ext cx="9144000" cy="5639175"/>
          </a:xfrm>
          <a:prstGeom prst="rect">
            <a:avLst/>
          </a:prstGeom>
          <a:ln w="50800" cmpd="dbl">
            <a:solidFill>
              <a:srgbClr val="FFFF00"/>
            </a:solidFill>
          </a:ln>
        </p:spPr>
      </p:pic>
      <p:sp>
        <p:nvSpPr>
          <p:cNvPr id="7" name="ZoneTexte 6">
            <a:extLst>
              <a:ext uri="{FF2B5EF4-FFF2-40B4-BE49-F238E27FC236}">
                <a16:creationId xmlns:a16="http://schemas.microsoft.com/office/drawing/2014/main" id="{37671A26-9F5A-2ED5-C77F-890F4981CB5D}"/>
              </a:ext>
            </a:extLst>
          </p:cNvPr>
          <p:cNvSpPr txBox="1"/>
          <p:nvPr/>
        </p:nvSpPr>
        <p:spPr>
          <a:xfrm>
            <a:off x="3814483" y="255510"/>
            <a:ext cx="6167717" cy="461665"/>
          </a:xfrm>
          <a:prstGeom prst="rect">
            <a:avLst/>
          </a:prstGeom>
          <a:noFill/>
        </p:spPr>
        <p:txBody>
          <a:bodyPr wrap="square" rtlCol="0">
            <a:spAutoFit/>
          </a:bodyPr>
          <a:lstStyle/>
          <a:p>
            <a:r>
              <a:rPr lang="fr-FR" sz="2400" b="1" i="1" dirty="0">
                <a:solidFill>
                  <a:srgbClr val="FFFF00"/>
                </a:solidFill>
              </a:rPr>
              <a:t>Prison du Palais de l'Isle de nuit</a:t>
            </a:r>
          </a:p>
        </p:txBody>
      </p:sp>
    </p:spTree>
    <p:extLst>
      <p:ext uri="{BB962C8B-B14F-4D97-AF65-F5344CB8AC3E}">
        <p14:creationId xmlns:p14="http://schemas.microsoft.com/office/powerpoint/2010/main" val="72819011"/>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B87FF4E-48D0-5525-6957-A63AD2053F56}"/>
              </a:ext>
            </a:extLst>
          </p:cNvPr>
          <p:cNvSpPr>
            <a:spLocks noGrp="1"/>
          </p:cNvSpPr>
          <p:nvPr>
            <p:ph type="dt" sz="half" idx="10"/>
          </p:nvPr>
        </p:nvSpPr>
        <p:spPr/>
        <p:txBody>
          <a:bodyPr/>
          <a:lstStyle/>
          <a:p>
            <a:fld id="{CB5C4DC2-65B2-4254-8FC3-A6D8DA5C43E9}" type="datetime1">
              <a:rPr lang="fr-FR" smtClean="0"/>
              <a:t>22/10/2022</a:t>
            </a:fld>
            <a:endParaRPr lang="fr-FR"/>
          </a:p>
        </p:txBody>
      </p:sp>
      <p:sp>
        <p:nvSpPr>
          <p:cNvPr id="3" name="Espace réservé du pied de page 2">
            <a:extLst>
              <a:ext uri="{FF2B5EF4-FFF2-40B4-BE49-F238E27FC236}">
                <a16:creationId xmlns:a16="http://schemas.microsoft.com/office/drawing/2014/main" id="{2CD01C5A-BFB1-5CF8-7DD0-5F6BFA502ECC}"/>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3E804564-FDA9-C163-3957-5D30B52E8909}"/>
              </a:ext>
            </a:extLst>
          </p:cNvPr>
          <p:cNvSpPr>
            <a:spLocks noGrp="1"/>
          </p:cNvSpPr>
          <p:nvPr>
            <p:ph type="sldNum" sz="quarter" idx="12"/>
          </p:nvPr>
        </p:nvSpPr>
        <p:spPr/>
        <p:txBody>
          <a:bodyPr/>
          <a:lstStyle/>
          <a:p>
            <a:fld id="{536A7DCF-6BAF-45CC-8A64-9226616FE9B5}" type="slidenum">
              <a:rPr lang="fr-FR" smtClean="0"/>
              <a:t>20</a:t>
            </a:fld>
            <a:endParaRPr lang="fr-FR"/>
          </a:p>
        </p:txBody>
      </p:sp>
      <p:pic>
        <p:nvPicPr>
          <p:cNvPr id="6" name="Image 5" descr="Une image contenant bâtiment, extérieur, ciel, maison&#10;&#10;Description générée automatiquement">
            <a:extLst>
              <a:ext uri="{FF2B5EF4-FFF2-40B4-BE49-F238E27FC236}">
                <a16:creationId xmlns:a16="http://schemas.microsoft.com/office/drawing/2014/main" id="{000B2F4E-3670-5FA9-7BD4-8CE452DF103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4000" y="484094"/>
            <a:ext cx="9144000" cy="5872256"/>
          </a:xfrm>
          <a:prstGeom prst="rect">
            <a:avLst/>
          </a:prstGeom>
          <a:ln w="50800" cmpd="dbl">
            <a:solidFill>
              <a:srgbClr val="FFFF00"/>
            </a:solidFill>
          </a:ln>
        </p:spPr>
      </p:pic>
      <p:sp>
        <p:nvSpPr>
          <p:cNvPr id="7" name="ZoneTexte 6">
            <a:extLst>
              <a:ext uri="{FF2B5EF4-FFF2-40B4-BE49-F238E27FC236}">
                <a16:creationId xmlns:a16="http://schemas.microsoft.com/office/drawing/2014/main" id="{9B979E58-D041-2684-679A-A08666CB9F0B}"/>
              </a:ext>
            </a:extLst>
          </p:cNvPr>
          <p:cNvSpPr txBox="1"/>
          <p:nvPr/>
        </p:nvSpPr>
        <p:spPr>
          <a:xfrm>
            <a:off x="4838700" y="0"/>
            <a:ext cx="4572000" cy="461665"/>
          </a:xfrm>
          <a:prstGeom prst="rect">
            <a:avLst/>
          </a:prstGeom>
          <a:noFill/>
        </p:spPr>
        <p:txBody>
          <a:bodyPr wrap="square" rtlCol="0">
            <a:spAutoFit/>
          </a:bodyPr>
          <a:lstStyle/>
          <a:p>
            <a:r>
              <a:rPr lang="fr-FR" sz="2400" b="1" i="1" dirty="0">
                <a:solidFill>
                  <a:srgbClr val="FFFF00"/>
                </a:solidFill>
              </a:rPr>
              <a:t>Château d'Annecy</a:t>
            </a:r>
          </a:p>
        </p:txBody>
      </p:sp>
    </p:spTree>
    <p:extLst>
      <p:ext uri="{BB962C8B-B14F-4D97-AF65-F5344CB8AC3E}">
        <p14:creationId xmlns:p14="http://schemas.microsoft.com/office/powerpoint/2010/main" val="3234547047"/>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42B98D6-8574-03B6-7444-5530A4E2FC9A}"/>
              </a:ext>
            </a:extLst>
          </p:cNvPr>
          <p:cNvSpPr>
            <a:spLocks noGrp="1"/>
          </p:cNvSpPr>
          <p:nvPr>
            <p:ph type="dt" sz="half" idx="10"/>
          </p:nvPr>
        </p:nvSpPr>
        <p:spPr/>
        <p:txBody>
          <a:bodyPr/>
          <a:lstStyle/>
          <a:p>
            <a:fld id="{ECCFE98D-4671-4DE9-83B9-7BECE773BDCB}" type="datetime1">
              <a:rPr lang="fr-FR" smtClean="0"/>
              <a:t>22/10/2022</a:t>
            </a:fld>
            <a:endParaRPr lang="fr-FR"/>
          </a:p>
        </p:txBody>
      </p:sp>
      <p:sp>
        <p:nvSpPr>
          <p:cNvPr id="3" name="Espace réservé du pied de page 2">
            <a:extLst>
              <a:ext uri="{FF2B5EF4-FFF2-40B4-BE49-F238E27FC236}">
                <a16:creationId xmlns:a16="http://schemas.microsoft.com/office/drawing/2014/main" id="{A85E48F3-C4FD-5D22-8F37-A1E03E6B4374}"/>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00A8B4B2-83B7-7F69-56A6-83712107E828}"/>
              </a:ext>
            </a:extLst>
          </p:cNvPr>
          <p:cNvSpPr>
            <a:spLocks noGrp="1"/>
          </p:cNvSpPr>
          <p:nvPr>
            <p:ph type="sldNum" sz="quarter" idx="12"/>
          </p:nvPr>
        </p:nvSpPr>
        <p:spPr/>
        <p:txBody>
          <a:bodyPr/>
          <a:lstStyle/>
          <a:p>
            <a:fld id="{536A7DCF-6BAF-45CC-8A64-9226616FE9B5}" type="slidenum">
              <a:rPr lang="fr-FR" smtClean="0"/>
              <a:t>21</a:t>
            </a:fld>
            <a:endParaRPr lang="fr-FR"/>
          </a:p>
        </p:txBody>
      </p:sp>
      <p:pic>
        <p:nvPicPr>
          <p:cNvPr id="6" name="Image 5" descr="Une image contenant arbre, eau, extérieur, bateau&#10;&#10;Description générée automatiquement">
            <a:extLst>
              <a:ext uri="{FF2B5EF4-FFF2-40B4-BE49-F238E27FC236}">
                <a16:creationId xmlns:a16="http://schemas.microsoft.com/office/drawing/2014/main" id="{3BA7AA13-8C43-81AD-DC73-1B9E09AB708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6000" y="519952"/>
            <a:ext cx="10160000" cy="5665695"/>
          </a:xfrm>
          <a:prstGeom prst="rect">
            <a:avLst/>
          </a:prstGeom>
          <a:ln w="50800" cmpd="dbl">
            <a:solidFill>
              <a:srgbClr val="FFFF00"/>
            </a:solidFill>
          </a:ln>
        </p:spPr>
      </p:pic>
      <p:sp>
        <p:nvSpPr>
          <p:cNvPr id="7" name="ZoneTexte 6">
            <a:extLst>
              <a:ext uri="{FF2B5EF4-FFF2-40B4-BE49-F238E27FC236}">
                <a16:creationId xmlns:a16="http://schemas.microsoft.com/office/drawing/2014/main" id="{491DBFE9-4D34-32B6-DEA8-C7343C54C5F4}"/>
              </a:ext>
            </a:extLst>
          </p:cNvPr>
          <p:cNvSpPr txBox="1"/>
          <p:nvPr/>
        </p:nvSpPr>
        <p:spPr>
          <a:xfrm>
            <a:off x="5060576" y="0"/>
            <a:ext cx="6185647" cy="461665"/>
          </a:xfrm>
          <a:prstGeom prst="rect">
            <a:avLst/>
          </a:prstGeom>
          <a:noFill/>
        </p:spPr>
        <p:txBody>
          <a:bodyPr wrap="square" rtlCol="0">
            <a:spAutoFit/>
          </a:bodyPr>
          <a:lstStyle/>
          <a:p>
            <a:r>
              <a:rPr lang="fr-FR" sz="2400" b="1" i="1" dirty="0">
                <a:solidFill>
                  <a:srgbClr val="FFFF00"/>
                </a:solidFill>
              </a:rPr>
              <a:t>Vue sur le canal</a:t>
            </a:r>
          </a:p>
        </p:txBody>
      </p:sp>
    </p:spTree>
    <p:extLst>
      <p:ext uri="{BB962C8B-B14F-4D97-AF65-F5344CB8AC3E}">
        <p14:creationId xmlns:p14="http://schemas.microsoft.com/office/powerpoint/2010/main" val="3424842135"/>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CEA2656-8398-3491-EFDE-0B28BE4D77F0}"/>
              </a:ext>
            </a:extLst>
          </p:cNvPr>
          <p:cNvSpPr>
            <a:spLocks noGrp="1"/>
          </p:cNvSpPr>
          <p:nvPr>
            <p:ph type="dt" sz="half" idx="10"/>
          </p:nvPr>
        </p:nvSpPr>
        <p:spPr/>
        <p:txBody>
          <a:bodyPr/>
          <a:lstStyle/>
          <a:p>
            <a:fld id="{E50AAC14-0099-4FD2-8AA1-88AFB17805B2}" type="datetime1">
              <a:rPr lang="fr-FR" smtClean="0"/>
              <a:t>22/10/2022</a:t>
            </a:fld>
            <a:endParaRPr lang="fr-FR"/>
          </a:p>
        </p:txBody>
      </p:sp>
      <p:sp>
        <p:nvSpPr>
          <p:cNvPr id="3" name="Espace réservé du pied de page 2">
            <a:extLst>
              <a:ext uri="{FF2B5EF4-FFF2-40B4-BE49-F238E27FC236}">
                <a16:creationId xmlns:a16="http://schemas.microsoft.com/office/drawing/2014/main" id="{507467EC-3B20-BB38-93B8-C0E72E6402C2}"/>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AF4D5523-CEF4-5164-7C97-85E303B9A991}"/>
              </a:ext>
            </a:extLst>
          </p:cNvPr>
          <p:cNvSpPr>
            <a:spLocks noGrp="1"/>
          </p:cNvSpPr>
          <p:nvPr>
            <p:ph type="sldNum" sz="quarter" idx="12"/>
          </p:nvPr>
        </p:nvSpPr>
        <p:spPr/>
        <p:txBody>
          <a:bodyPr/>
          <a:lstStyle/>
          <a:p>
            <a:fld id="{536A7DCF-6BAF-45CC-8A64-9226616FE9B5}" type="slidenum">
              <a:rPr lang="fr-FR" smtClean="0"/>
              <a:t>22</a:t>
            </a:fld>
            <a:endParaRPr lang="fr-FR"/>
          </a:p>
        </p:txBody>
      </p:sp>
      <p:pic>
        <p:nvPicPr>
          <p:cNvPr id="6" name="Image 5" descr="Une image contenant eau, extérieur, ciel, nature&#10;&#10;Description générée automatiquement">
            <a:extLst>
              <a:ext uri="{FF2B5EF4-FFF2-40B4-BE49-F238E27FC236}">
                <a16:creationId xmlns:a16="http://schemas.microsoft.com/office/drawing/2014/main" id="{FCF10A41-D7A2-4E1B-634D-85F5D8F631A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90762" y="885825"/>
            <a:ext cx="7610475" cy="5086350"/>
          </a:xfrm>
          <a:prstGeom prst="rect">
            <a:avLst/>
          </a:prstGeom>
          <a:ln w="50800" cmpd="dbl">
            <a:solidFill>
              <a:srgbClr val="FFFF00"/>
            </a:solidFill>
          </a:ln>
        </p:spPr>
      </p:pic>
      <p:sp>
        <p:nvSpPr>
          <p:cNvPr id="7" name="ZoneTexte 6">
            <a:extLst>
              <a:ext uri="{FF2B5EF4-FFF2-40B4-BE49-F238E27FC236}">
                <a16:creationId xmlns:a16="http://schemas.microsoft.com/office/drawing/2014/main" id="{6F950020-0E3F-49A6-37F1-77D4176ADEF5}"/>
              </a:ext>
            </a:extLst>
          </p:cNvPr>
          <p:cNvSpPr txBox="1"/>
          <p:nvPr/>
        </p:nvSpPr>
        <p:spPr>
          <a:xfrm>
            <a:off x="3119718" y="270817"/>
            <a:ext cx="6615953" cy="461665"/>
          </a:xfrm>
          <a:prstGeom prst="rect">
            <a:avLst/>
          </a:prstGeom>
          <a:noFill/>
        </p:spPr>
        <p:txBody>
          <a:bodyPr wrap="square" rtlCol="0">
            <a:spAutoFit/>
          </a:bodyPr>
          <a:lstStyle/>
          <a:p>
            <a:r>
              <a:rPr lang="fr-FR" sz="2400" b="1" i="1" dirty="0">
                <a:solidFill>
                  <a:srgbClr val="FFFF00"/>
                </a:solidFill>
              </a:rPr>
              <a:t>Lac d'Annecy depuis la darse sud d'Annecy</a:t>
            </a:r>
          </a:p>
        </p:txBody>
      </p:sp>
    </p:spTree>
    <p:extLst>
      <p:ext uri="{BB962C8B-B14F-4D97-AF65-F5344CB8AC3E}">
        <p14:creationId xmlns:p14="http://schemas.microsoft.com/office/powerpoint/2010/main" val="1845776154"/>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8639CB5-FCB4-7A18-EB57-4B38E5747105}"/>
              </a:ext>
            </a:extLst>
          </p:cNvPr>
          <p:cNvSpPr>
            <a:spLocks noGrp="1"/>
          </p:cNvSpPr>
          <p:nvPr>
            <p:ph type="dt" sz="half" idx="10"/>
          </p:nvPr>
        </p:nvSpPr>
        <p:spPr/>
        <p:txBody>
          <a:bodyPr/>
          <a:lstStyle/>
          <a:p>
            <a:fld id="{7A153D29-19FF-4B2B-B9A8-08C9E17421B3}" type="datetime1">
              <a:rPr lang="fr-FR" smtClean="0"/>
              <a:t>22/10/2022</a:t>
            </a:fld>
            <a:endParaRPr lang="fr-FR"/>
          </a:p>
        </p:txBody>
      </p:sp>
      <p:sp>
        <p:nvSpPr>
          <p:cNvPr id="3" name="Espace réservé du pied de page 2">
            <a:extLst>
              <a:ext uri="{FF2B5EF4-FFF2-40B4-BE49-F238E27FC236}">
                <a16:creationId xmlns:a16="http://schemas.microsoft.com/office/drawing/2014/main" id="{CC128A5F-9B11-20FD-A5AE-EA19DB665E12}"/>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950A1437-4E29-2477-4EF8-B9A04FE230D9}"/>
              </a:ext>
            </a:extLst>
          </p:cNvPr>
          <p:cNvSpPr>
            <a:spLocks noGrp="1"/>
          </p:cNvSpPr>
          <p:nvPr>
            <p:ph type="sldNum" sz="quarter" idx="12"/>
          </p:nvPr>
        </p:nvSpPr>
        <p:spPr/>
        <p:txBody>
          <a:bodyPr/>
          <a:lstStyle/>
          <a:p>
            <a:fld id="{536A7DCF-6BAF-45CC-8A64-9226616FE9B5}" type="slidenum">
              <a:rPr lang="fr-FR" smtClean="0"/>
              <a:t>23</a:t>
            </a:fld>
            <a:endParaRPr lang="fr-FR"/>
          </a:p>
        </p:txBody>
      </p:sp>
      <p:pic>
        <p:nvPicPr>
          <p:cNvPr id="6" name="Image 5" descr="Une image contenant bâtiment, pierre, allée, autel&#10;&#10;Description générée automatiquement">
            <a:extLst>
              <a:ext uri="{FF2B5EF4-FFF2-40B4-BE49-F238E27FC236}">
                <a16:creationId xmlns:a16="http://schemas.microsoft.com/office/drawing/2014/main" id="{C2950374-3113-D2AF-4047-F27977EE0AB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571500"/>
            <a:ext cx="7620000" cy="5715000"/>
          </a:xfrm>
          <a:prstGeom prst="rect">
            <a:avLst/>
          </a:prstGeom>
          <a:ln w="50800" cmpd="dbl">
            <a:solidFill>
              <a:srgbClr val="FFFF00"/>
            </a:solidFill>
          </a:ln>
        </p:spPr>
      </p:pic>
      <p:sp>
        <p:nvSpPr>
          <p:cNvPr id="7" name="ZoneTexte 6">
            <a:extLst>
              <a:ext uri="{FF2B5EF4-FFF2-40B4-BE49-F238E27FC236}">
                <a16:creationId xmlns:a16="http://schemas.microsoft.com/office/drawing/2014/main" id="{12BC01D7-0E8E-91CB-59FF-3CFBA1E92A07}"/>
              </a:ext>
            </a:extLst>
          </p:cNvPr>
          <p:cNvSpPr txBox="1"/>
          <p:nvPr/>
        </p:nvSpPr>
        <p:spPr>
          <a:xfrm>
            <a:off x="4567518" y="39985"/>
            <a:ext cx="6786282" cy="461665"/>
          </a:xfrm>
          <a:prstGeom prst="rect">
            <a:avLst/>
          </a:prstGeom>
          <a:noFill/>
        </p:spPr>
        <p:txBody>
          <a:bodyPr wrap="square" rtlCol="0">
            <a:spAutoFit/>
          </a:bodyPr>
          <a:lstStyle/>
          <a:p>
            <a:r>
              <a:rPr lang="fr-FR" sz="2400" b="1" i="1" dirty="0">
                <a:solidFill>
                  <a:srgbClr val="FFFF00"/>
                </a:solidFill>
              </a:rPr>
              <a:t>Église Saint-François,</a:t>
            </a:r>
          </a:p>
        </p:txBody>
      </p:sp>
    </p:spTree>
    <p:extLst>
      <p:ext uri="{BB962C8B-B14F-4D97-AF65-F5344CB8AC3E}">
        <p14:creationId xmlns:p14="http://schemas.microsoft.com/office/powerpoint/2010/main" val="4189522619"/>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5F4EED4-AE59-4366-1C84-B8621EDDCFA7}"/>
              </a:ext>
            </a:extLst>
          </p:cNvPr>
          <p:cNvSpPr>
            <a:spLocks noGrp="1"/>
          </p:cNvSpPr>
          <p:nvPr>
            <p:ph type="dt" sz="half" idx="10"/>
          </p:nvPr>
        </p:nvSpPr>
        <p:spPr/>
        <p:txBody>
          <a:bodyPr/>
          <a:lstStyle/>
          <a:p>
            <a:fld id="{27FFFA76-788A-482B-B19E-BE372DEA3614}" type="datetime1">
              <a:rPr lang="fr-FR" smtClean="0"/>
              <a:t>22/10/2022</a:t>
            </a:fld>
            <a:endParaRPr lang="fr-FR"/>
          </a:p>
        </p:txBody>
      </p:sp>
      <p:sp>
        <p:nvSpPr>
          <p:cNvPr id="3" name="Espace réservé du pied de page 2">
            <a:extLst>
              <a:ext uri="{FF2B5EF4-FFF2-40B4-BE49-F238E27FC236}">
                <a16:creationId xmlns:a16="http://schemas.microsoft.com/office/drawing/2014/main" id="{C93E8EA9-AB70-5DFC-12F6-B292B1F029E1}"/>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D657A8D1-11DC-2513-F54D-4C5603BCCE9E}"/>
              </a:ext>
            </a:extLst>
          </p:cNvPr>
          <p:cNvSpPr>
            <a:spLocks noGrp="1"/>
          </p:cNvSpPr>
          <p:nvPr>
            <p:ph type="sldNum" sz="quarter" idx="12"/>
          </p:nvPr>
        </p:nvSpPr>
        <p:spPr/>
        <p:txBody>
          <a:bodyPr/>
          <a:lstStyle/>
          <a:p>
            <a:fld id="{536A7DCF-6BAF-45CC-8A64-9226616FE9B5}" type="slidenum">
              <a:rPr lang="fr-FR" smtClean="0"/>
              <a:t>24</a:t>
            </a:fld>
            <a:endParaRPr lang="fr-FR"/>
          </a:p>
        </p:txBody>
      </p:sp>
      <p:pic>
        <p:nvPicPr>
          <p:cNvPr id="6" name="Image 5" descr="Une image contenant herbe, extérieur, ciel, arbre&#10;&#10;Description générée automatiquement">
            <a:extLst>
              <a:ext uri="{FF2B5EF4-FFF2-40B4-BE49-F238E27FC236}">
                <a16:creationId xmlns:a16="http://schemas.microsoft.com/office/drawing/2014/main" id="{026F8048-8063-C406-80A9-3C09C077515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23962" y="766762"/>
            <a:ext cx="9744075" cy="5324475"/>
          </a:xfrm>
          <a:prstGeom prst="rect">
            <a:avLst/>
          </a:prstGeom>
          <a:ln w="50800" cmpd="dbl">
            <a:solidFill>
              <a:srgbClr val="FFFF00"/>
            </a:solidFill>
          </a:ln>
        </p:spPr>
      </p:pic>
      <p:sp>
        <p:nvSpPr>
          <p:cNvPr id="7" name="ZoneTexte 6">
            <a:extLst>
              <a:ext uri="{FF2B5EF4-FFF2-40B4-BE49-F238E27FC236}">
                <a16:creationId xmlns:a16="http://schemas.microsoft.com/office/drawing/2014/main" id="{B9CB7336-57E0-A7F0-CFB4-D74A1A33CA58}"/>
              </a:ext>
            </a:extLst>
          </p:cNvPr>
          <p:cNvSpPr txBox="1"/>
          <p:nvPr/>
        </p:nvSpPr>
        <p:spPr>
          <a:xfrm>
            <a:off x="5051612" y="268940"/>
            <a:ext cx="6203576" cy="461665"/>
          </a:xfrm>
          <a:prstGeom prst="rect">
            <a:avLst/>
          </a:prstGeom>
          <a:noFill/>
        </p:spPr>
        <p:txBody>
          <a:bodyPr wrap="square" rtlCol="0">
            <a:spAutoFit/>
          </a:bodyPr>
          <a:lstStyle/>
          <a:p>
            <a:r>
              <a:rPr lang="fr-FR" sz="2400" b="1" i="1" dirty="0">
                <a:solidFill>
                  <a:srgbClr val="FFFF00"/>
                </a:solidFill>
              </a:rPr>
              <a:t>Hôtel Impérial</a:t>
            </a:r>
          </a:p>
        </p:txBody>
      </p:sp>
    </p:spTree>
    <p:extLst>
      <p:ext uri="{BB962C8B-B14F-4D97-AF65-F5344CB8AC3E}">
        <p14:creationId xmlns:p14="http://schemas.microsoft.com/office/powerpoint/2010/main" val="3445563995"/>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F317898-3C74-D5E2-3E44-908D33EEB2BE}"/>
              </a:ext>
            </a:extLst>
          </p:cNvPr>
          <p:cNvSpPr>
            <a:spLocks noGrp="1"/>
          </p:cNvSpPr>
          <p:nvPr>
            <p:ph type="dt" sz="half" idx="10"/>
          </p:nvPr>
        </p:nvSpPr>
        <p:spPr/>
        <p:txBody>
          <a:bodyPr/>
          <a:lstStyle/>
          <a:p>
            <a:fld id="{1F549D8D-F8A9-49F9-BAFB-B150E06096B6}" type="datetime1">
              <a:rPr lang="fr-FR" smtClean="0"/>
              <a:t>22/10/2022</a:t>
            </a:fld>
            <a:endParaRPr lang="fr-FR"/>
          </a:p>
        </p:txBody>
      </p:sp>
      <p:sp>
        <p:nvSpPr>
          <p:cNvPr id="3" name="Espace réservé du pied de page 2">
            <a:extLst>
              <a:ext uri="{FF2B5EF4-FFF2-40B4-BE49-F238E27FC236}">
                <a16:creationId xmlns:a16="http://schemas.microsoft.com/office/drawing/2014/main" id="{1BFC6D28-8CA7-893A-B3BE-01AF9AE42C54}"/>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7FF1401D-7430-7436-533C-E582567656B7}"/>
              </a:ext>
            </a:extLst>
          </p:cNvPr>
          <p:cNvSpPr>
            <a:spLocks noGrp="1"/>
          </p:cNvSpPr>
          <p:nvPr>
            <p:ph type="sldNum" sz="quarter" idx="12"/>
          </p:nvPr>
        </p:nvSpPr>
        <p:spPr/>
        <p:txBody>
          <a:bodyPr/>
          <a:lstStyle/>
          <a:p>
            <a:fld id="{536A7DCF-6BAF-45CC-8A64-9226616FE9B5}" type="slidenum">
              <a:rPr lang="fr-FR" smtClean="0"/>
              <a:t>25</a:t>
            </a:fld>
            <a:endParaRPr lang="fr-FR"/>
          </a:p>
        </p:txBody>
      </p:sp>
      <p:pic>
        <p:nvPicPr>
          <p:cNvPr id="6" name="Image 5" descr="Une image contenant montagne, eau, extérieur, ciel&#10;&#10;Description générée automatiquement">
            <a:extLst>
              <a:ext uri="{FF2B5EF4-FFF2-40B4-BE49-F238E27FC236}">
                <a16:creationId xmlns:a16="http://schemas.microsoft.com/office/drawing/2014/main" id="{9ADCB03C-EB47-1018-9D5B-4A703A9BB6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95375" y="573741"/>
            <a:ext cx="10001250" cy="5782610"/>
          </a:xfrm>
          <a:prstGeom prst="rect">
            <a:avLst/>
          </a:prstGeom>
          <a:ln w="50800" cmpd="dbl">
            <a:solidFill>
              <a:srgbClr val="FFFF00"/>
            </a:solidFill>
          </a:ln>
        </p:spPr>
      </p:pic>
      <p:sp>
        <p:nvSpPr>
          <p:cNvPr id="7" name="ZoneTexte 6">
            <a:extLst>
              <a:ext uri="{FF2B5EF4-FFF2-40B4-BE49-F238E27FC236}">
                <a16:creationId xmlns:a16="http://schemas.microsoft.com/office/drawing/2014/main" id="{17543FFF-078B-2556-01C8-7958FD076745}"/>
              </a:ext>
            </a:extLst>
          </p:cNvPr>
          <p:cNvSpPr txBox="1"/>
          <p:nvPr/>
        </p:nvSpPr>
        <p:spPr>
          <a:xfrm>
            <a:off x="5114365" y="39984"/>
            <a:ext cx="5033682" cy="461665"/>
          </a:xfrm>
          <a:prstGeom prst="rect">
            <a:avLst/>
          </a:prstGeom>
          <a:noFill/>
        </p:spPr>
        <p:txBody>
          <a:bodyPr wrap="square" rtlCol="0">
            <a:spAutoFit/>
          </a:bodyPr>
          <a:lstStyle/>
          <a:p>
            <a:r>
              <a:rPr lang="fr-FR" sz="2400" b="1" i="1" dirty="0">
                <a:solidFill>
                  <a:srgbClr val="FFFF00"/>
                </a:solidFill>
              </a:rPr>
              <a:t>Le Lac D’Annecy</a:t>
            </a:r>
          </a:p>
        </p:txBody>
      </p:sp>
    </p:spTree>
    <p:extLst>
      <p:ext uri="{BB962C8B-B14F-4D97-AF65-F5344CB8AC3E}">
        <p14:creationId xmlns:p14="http://schemas.microsoft.com/office/powerpoint/2010/main" val="1261516076"/>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7CF84EF-184A-D04B-9F3B-32F47C3A84D7}"/>
              </a:ext>
            </a:extLst>
          </p:cNvPr>
          <p:cNvSpPr>
            <a:spLocks noGrp="1"/>
          </p:cNvSpPr>
          <p:nvPr>
            <p:ph type="dt" sz="half" idx="10"/>
          </p:nvPr>
        </p:nvSpPr>
        <p:spPr/>
        <p:txBody>
          <a:bodyPr/>
          <a:lstStyle/>
          <a:p>
            <a:fld id="{C1E0DAE5-3326-4557-9013-367B25274F13}" type="datetime1">
              <a:rPr lang="fr-FR" smtClean="0"/>
              <a:t>22/10/2022</a:t>
            </a:fld>
            <a:endParaRPr lang="fr-FR"/>
          </a:p>
        </p:txBody>
      </p:sp>
      <p:sp>
        <p:nvSpPr>
          <p:cNvPr id="3" name="Espace réservé du pied de page 2">
            <a:extLst>
              <a:ext uri="{FF2B5EF4-FFF2-40B4-BE49-F238E27FC236}">
                <a16:creationId xmlns:a16="http://schemas.microsoft.com/office/drawing/2014/main" id="{7C0AB583-BA32-B197-95CE-4425F16E2B97}"/>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3B2AD132-97D8-C4DF-2DEF-710C65192DB3}"/>
              </a:ext>
            </a:extLst>
          </p:cNvPr>
          <p:cNvSpPr>
            <a:spLocks noGrp="1"/>
          </p:cNvSpPr>
          <p:nvPr>
            <p:ph type="sldNum" sz="quarter" idx="12"/>
          </p:nvPr>
        </p:nvSpPr>
        <p:spPr/>
        <p:txBody>
          <a:bodyPr/>
          <a:lstStyle/>
          <a:p>
            <a:fld id="{536A7DCF-6BAF-45CC-8A64-9226616FE9B5}" type="slidenum">
              <a:rPr lang="fr-FR" smtClean="0"/>
              <a:t>26</a:t>
            </a:fld>
            <a:endParaRPr lang="fr-FR"/>
          </a:p>
        </p:txBody>
      </p:sp>
      <p:pic>
        <p:nvPicPr>
          <p:cNvPr id="8" name="Image 7" descr="Une image contenant ciel, montagne, personne, eau&#10;&#10;Description générée automatiquement">
            <a:extLst>
              <a:ext uri="{FF2B5EF4-FFF2-40B4-BE49-F238E27FC236}">
                <a16:creationId xmlns:a16="http://schemas.microsoft.com/office/drawing/2014/main" id="{810646BC-E45B-F3B5-E271-859AE65C19D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73742" y="573740"/>
            <a:ext cx="11044518" cy="5782610"/>
          </a:xfrm>
          <a:prstGeom prst="rect">
            <a:avLst/>
          </a:prstGeom>
          <a:ln w="50800" cmpd="dbl">
            <a:solidFill>
              <a:srgbClr val="FFFF00"/>
            </a:solidFill>
          </a:ln>
        </p:spPr>
      </p:pic>
      <p:sp>
        <p:nvSpPr>
          <p:cNvPr id="9" name="ZoneTexte 8">
            <a:extLst>
              <a:ext uri="{FF2B5EF4-FFF2-40B4-BE49-F238E27FC236}">
                <a16:creationId xmlns:a16="http://schemas.microsoft.com/office/drawing/2014/main" id="{F835EDAF-C666-E96C-DF7C-7B6823A569CD}"/>
              </a:ext>
            </a:extLst>
          </p:cNvPr>
          <p:cNvSpPr txBox="1"/>
          <p:nvPr/>
        </p:nvSpPr>
        <p:spPr>
          <a:xfrm>
            <a:off x="2653554" y="93772"/>
            <a:ext cx="8964706" cy="461665"/>
          </a:xfrm>
          <a:prstGeom prst="rect">
            <a:avLst/>
          </a:prstGeom>
          <a:noFill/>
        </p:spPr>
        <p:txBody>
          <a:bodyPr wrap="square" rtlCol="0">
            <a:spAutoFit/>
          </a:bodyPr>
          <a:lstStyle/>
          <a:p>
            <a:r>
              <a:rPr lang="fr-FR" sz="2400" b="1" i="1" dirty="0">
                <a:solidFill>
                  <a:srgbClr val="FFFF00"/>
                </a:solidFill>
              </a:rPr>
              <a:t>depuis le Col de la Forclaz La vue Sur Le Lac D’Annecy</a:t>
            </a:r>
          </a:p>
        </p:txBody>
      </p:sp>
    </p:spTree>
    <p:extLst>
      <p:ext uri="{BB962C8B-B14F-4D97-AF65-F5344CB8AC3E}">
        <p14:creationId xmlns:p14="http://schemas.microsoft.com/office/powerpoint/2010/main" val="3182370521"/>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1429164-C716-EA85-2434-E1D1586DC1C7}"/>
              </a:ext>
            </a:extLst>
          </p:cNvPr>
          <p:cNvSpPr>
            <a:spLocks noGrp="1"/>
          </p:cNvSpPr>
          <p:nvPr>
            <p:ph type="dt" sz="half" idx="10"/>
          </p:nvPr>
        </p:nvSpPr>
        <p:spPr/>
        <p:txBody>
          <a:bodyPr/>
          <a:lstStyle/>
          <a:p>
            <a:fld id="{792C67E2-A267-458C-8BA2-7EC47ACEBF0E}" type="datetime1">
              <a:rPr lang="fr-FR" smtClean="0"/>
              <a:t>22/10/2022</a:t>
            </a:fld>
            <a:endParaRPr lang="fr-FR"/>
          </a:p>
        </p:txBody>
      </p:sp>
      <p:sp>
        <p:nvSpPr>
          <p:cNvPr id="3" name="Espace réservé du pied de page 2">
            <a:extLst>
              <a:ext uri="{FF2B5EF4-FFF2-40B4-BE49-F238E27FC236}">
                <a16:creationId xmlns:a16="http://schemas.microsoft.com/office/drawing/2014/main" id="{74B3CB72-62D4-55BA-A9DA-37CAA7F2F02E}"/>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19E8E3EF-6B91-DC49-4B97-EF221FD0D5A4}"/>
              </a:ext>
            </a:extLst>
          </p:cNvPr>
          <p:cNvSpPr>
            <a:spLocks noGrp="1"/>
          </p:cNvSpPr>
          <p:nvPr>
            <p:ph type="sldNum" sz="quarter" idx="12"/>
          </p:nvPr>
        </p:nvSpPr>
        <p:spPr/>
        <p:txBody>
          <a:bodyPr/>
          <a:lstStyle/>
          <a:p>
            <a:fld id="{536A7DCF-6BAF-45CC-8A64-9226616FE9B5}" type="slidenum">
              <a:rPr lang="fr-FR" smtClean="0"/>
              <a:t>27</a:t>
            </a:fld>
            <a:endParaRPr lang="fr-FR"/>
          </a:p>
        </p:txBody>
      </p:sp>
      <p:pic>
        <p:nvPicPr>
          <p:cNvPr id="6" name="Image 5" descr="Une image contenant ciel, extérieur, montagne, nature&#10;&#10;Description générée automatiquement">
            <a:extLst>
              <a:ext uri="{FF2B5EF4-FFF2-40B4-BE49-F238E27FC236}">
                <a16:creationId xmlns:a16="http://schemas.microsoft.com/office/drawing/2014/main" id="{F463483B-4F29-DB4D-3883-8C3F175FDF3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90917" y="762000"/>
            <a:ext cx="9592235" cy="5334000"/>
          </a:xfrm>
          <a:prstGeom prst="rect">
            <a:avLst/>
          </a:prstGeom>
          <a:ln w="50800" cmpd="dbl">
            <a:solidFill>
              <a:srgbClr val="FFFF00"/>
            </a:solidFill>
          </a:ln>
        </p:spPr>
      </p:pic>
      <p:sp>
        <p:nvSpPr>
          <p:cNvPr id="7" name="ZoneTexte 6">
            <a:extLst>
              <a:ext uri="{FF2B5EF4-FFF2-40B4-BE49-F238E27FC236}">
                <a16:creationId xmlns:a16="http://schemas.microsoft.com/office/drawing/2014/main" id="{BE5FD546-CDBE-32C9-8710-4029542E5CB3}"/>
              </a:ext>
            </a:extLst>
          </p:cNvPr>
          <p:cNvSpPr txBox="1"/>
          <p:nvPr/>
        </p:nvSpPr>
        <p:spPr>
          <a:xfrm>
            <a:off x="3065929" y="136525"/>
            <a:ext cx="5952565" cy="461665"/>
          </a:xfrm>
          <a:prstGeom prst="rect">
            <a:avLst/>
          </a:prstGeom>
          <a:noFill/>
        </p:spPr>
        <p:txBody>
          <a:bodyPr wrap="square" rtlCol="0">
            <a:spAutoFit/>
          </a:bodyPr>
          <a:lstStyle/>
          <a:p>
            <a:r>
              <a:rPr lang="fr-FR" sz="2400" b="1" i="1" dirty="0">
                <a:solidFill>
                  <a:srgbClr val="FFFF00"/>
                </a:solidFill>
              </a:rPr>
              <a:t>parapente à Annecy – Survol du lac d’Annecy</a:t>
            </a:r>
          </a:p>
        </p:txBody>
      </p:sp>
    </p:spTree>
    <p:extLst>
      <p:ext uri="{BB962C8B-B14F-4D97-AF65-F5344CB8AC3E}">
        <p14:creationId xmlns:p14="http://schemas.microsoft.com/office/powerpoint/2010/main" val="2463821205"/>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80A3F2C-0ADA-4B65-583E-931B25BAB686}"/>
              </a:ext>
            </a:extLst>
          </p:cNvPr>
          <p:cNvSpPr>
            <a:spLocks noGrp="1"/>
          </p:cNvSpPr>
          <p:nvPr>
            <p:ph type="dt" sz="half" idx="10"/>
          </p:nvPr>
        </p:nvSpPr>
        <p:spPr/>
        <p:txBody>
          <a:bodyPr/>
          <a:lstStyle/>
          <a:p>
            <a:fld id="{823EC43F-D95D-484E-9C23-0D55F107BCA4}" type="datetime1">
              <a:rPr lang="fr-FR" smtClean="0"/>
              <a:t>22/10/2022</a:t>
            </a:fld>
            <a:endParaRPr lang="fr-FR"/>
          </a:p>
        </p:txBody>
      </p:sp>
      <p:sp>
        <p:nvSpPr>
          <p:cNvPr id="3" name="Espace réservé du pied de page 2">
            <a:extLst>
              <a:ext uri="{FF2B5EF4-FFF2-40B4-BE49-F238E27FC236}">
                <a16:creationId xmlns:a16="http://schemas.microsoft.com/office/drawing/2014/main" id="{720B300B-CBB7-F9A2-E4E0-294391ED4B80}"/>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9F592CF1-8CF8-B1A8-F47D-B97060819F4C}"/>
              </a:ext>
            </a:extLst>
          </p:cNvPr>
          <p:cNvSpPr>
            <a:spLocks noGrp="1"/>
          </p:cNvSpPr>
          <p:nvPr>
            <p:ph type="sldNum" sz="quarter" idx="12"/>
          </p:nvPr>
        </p:nvSpPr>
        <p:spPr/>
        <p:txBody>
          <a:bodyPr/>
          <a:lstStyle/>
          <a:p>
            <a:fld id="{536A7DCF-6BAF-45CC-8A64-9226616FE9B5}" type="slidenum">
              <a:rPr lang="fr-FR" smtClean="0"/>
              <a:t>28</a:t>
            </a:fld>
            <a:endParaRPr lang="fr-FR"/>
          </a:p>
        </p:txBody>
      </p:sp>
      <p:pic>
        <p:nvPicPr>
          <p:cNvPr id="6" name="Image 5" descr="Une image contenant eau, extérieur, bateau, maison&#10;&#10;Description générée automatiquement">
            <a:extLst>
              <a:ext uri="{FF2B5EF4-FFF2-40B4-BE49-F238E27FC236}">
                <a16:creationId xmlns:a16="http://schemas.microsoft.com/office/drawing/2014/main" id="{B9EE625D-8460-CB21-A1E0-2AB2387043F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47481" y="573741"/>
            <a:ext cx="9843247" cy="5540188"/>
          </a:xfrm>
          <a:prstGeom prst="rect">
            <a:avLst/>
          </a:prstGeom>
          <a:ln w="50800" cmpd="dbl">
            <a:solidFill>
              <a:srgbClr val="FFFF00"/>
            </a:solidFill>
          </a:ln>
        </p:spPr>
      </p:pic>
      <p:sp>
        <p:nvSpPr>
          <p:cNvPr id="7" name="ZoneTexte 6">
            <a:extLst>
              <a:ext uri="{FF2B5EF4-FFF2-40B4-BE49-F238E27FC236}">
                <a16:creationId xmlns:a16="http://schemas.microsoft.com/office/drawing/2014/main" id="{7A6F901D-B670-59BF-1D48-1C573D1FDC54}"/>
              </a:ext>
            </a:extLst>
          </p:cNvPr>
          <p:cNvSpPr txBox="1"/>
          <p:nvPr/>
        </p:nvSpPr>
        <p:spPr>
          <a:xfrm>
            <a:off x="4823012" y="100487"/>
            <a:ext cx="7028329" cy="461665"/>
          </a:xfrm>
          <a:prstGeom prst="rect">
            <a:avLst/>
          </a:prstGeom>
          <a:noFill/>
        </p:spPr>
        <p:txBody>
          <a:bodyPr wrap="square" rtlCol="0">
            <a:spAutoFit/>
          </a:bodyPr>
          <a:lstStyle/>
          <a:p>
            <a:r>
              <a:rPr lang="fr-FR" sz="2400" b="1" i="1" dirty="0">
                <a:solidFill>
                  <a:srgbClr val="FFFF00"/>
                </a:solidFill>
              </a:rPr>
              <a:t>Château d’Annecy</a:t>
            </a:r>
          </a:p>
        </p:txBody>
      </p:sp>
    </p:spTree>
    <p:extLst>
      <p:ext uri="{BB962C8B-B14F-4D97-AF65-F5344CB8AC3E}">
        <p14:creationId xmlns:p14="http://schemas.microsoft.com/office/powerpoint/2010/main" val="1999517884"/>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BEEB060-EF48-0931-4041-8498649A8163}"/>
              </a:ext>
            </a:extLst>
          </p:cNvPr>
          <p:cNvSpPr>
            <a:spLocks noGrp="1"/>
          </p:cNvSpPr>
          <p:nvPr>
            <p:ph type="dt" sz="half" idx="10"/>
          </p:nvPr>
        </p:nvSpPr>
        <p:spPr/>
        <p:txBody>
          <a:bodyPr/>
          <a:lstStyle/>
          <a:p>
            <a:fld id="{463E5DD5-BED0-41B7-A17D-84871CCB2066}" type="datetime1">
              <a:rPr lang="fr-FR" smtClean="0"/>
              <a:t>22/10/2022</a:t>
            </a:fld>
            <a:endParaRPr lang="fr-FR"/>
          </a:p>
        </p:txBody>
      </p:sp>
      <p:sp>
        <p:nvSpPr>
          <p:cNvPr id="3" name="Espace réservé du pied de page 2">
            <a:extLst>
              <a:ext uri="{FF2B5EF4-FFF2-40B4-BE49-F238E27FC236}">
                <a16:creationId xmlns:a16="http://schemas.microsoft.com/office/drawing/2014/main" id="{1AF45011-F432-C8AB-5DC6-A3DB0E7857CB}"/>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36FF00C7-49E8-D854-983D-789E8E091EF2}"/>
              </a:ext>
            </a:extLst>
          </p:cNvPr>
          <p:cNvSpPr>
            <a:spLocks noGrp="1"/>
          </p:cNvSpPr>
          <p:nvPr>
            <p:ph type="sldNum" sz="quarter" idx="12"/>
          </p:nvPr>
        </p:nvSpPr>
        <p:spPr/>
        <p:txBody>
          <a:bodyPr/>
          <a:lstStyle/>
          <a:p>
            <a:fld id="{536A7DCF-6BAF-45CC-8A64-9226616FE9B5}" type="slidenum">
              <a:rPr lang="fr-FR" smtClean="0"/>
              <a:t>29</a:t>
            </a:fld>
            <a:endParaRPr lang="fr-FR"/>
          </a:p>
        </p:txBody>
      </p:sp>
      <p:pic>
        <p:nvPicPr>
          <p:cNvPr id="6" name="Image 5" descr="Une image contenant lumière, très coloré, objet d’extérieur&#10;&#10;Description générée automatiquement">
            <a:extLst>
              <a:ext uri="{FF2B5EF4-FFF2-40B4-BE49-F238E27FC236}">
                <a16:creationId xmlns:a16="http://schemas.microsoft.com/office/drawing/2014/main" id="{7DA28983-1A4A-C925-8BBA-AE125BB91B9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04047" y="632011"/>
            <a:ext cx="10183906" cy="5593978"/>
          </a:xfrm>
          <a:prstGeom prst="rect">
            <a:avLst/>
          </a:prstGeom>
          <a:ln w="50800" cmpd="dbl">
            <a:solidFill>
              <a:srgbClr val="FFFF00"/>
            </a:solidFill>
          </a:ln>
        </p:spPr>
      </p:pic>
      <p:sp>
        <p:nvSpPr>
          <p:cNvPr id="7" name="ZoneTexte 6">
            <a:extLst>
              <a:ext uri="{FF2B5EF4-FFF2-40B4-BE49-F238E27FC236}">
                <a16:creationId xmlns:a16="http://schemas.microsoft.com/office/drawing/2014/main" id="{E460391E-416F-0A86-2A72-C1EE4ACC31C0}"/>
              </a:ext>
            </a:extLst>
          </p:cNvPr>
          <p:cNvSpPr txBox="1"/>
          <p:nvPr/>
        </p:nvSpPr>
        <p:spPr>
          <a:xfrm>
            <a:off x="497541" y="39985"/>
            <a:ext cx="11999259" cy="461665"/>
          </a:xfrm>
          <a:prstGeom prst="rect">
            <a:avLst/>
          </a:prstGeom>
          <a:noFill/>
        </p:spPr>
        <p:txBody>
          <a:bodyPr wrap="square" rtlCol="0">
            <a:spAutoFit/>
          </a:bodyPr>
          <a:lstStyle/>
          <a:p>
            <a:r>
              <a:rPr lang="fr-FR" dirty="0">
                <a:solidFill>
                  <a:srgbClr val="FFFF00"/>
                </a:solidFill>
              </a:rPr>
              <a:t> </a:t>
            </a:r>
            <a:r>
              <a:rPr lang="fr-FR" sz="2400" b="1" i="1" dirty="0">
                <a:solidFill>
                  <a:srgbClr val="FFFF00"/>
                </a:solidFill>
              </a:rPr>
              <a:t>100 000 spectateurs chaque été au bord du lac d’Annecy. Pour Voir Les Feux D’Artifice</a:t>
            </a:r>
          </a:p>
        </p:txBody>
      </p:sp>
    </p:spTree>
    <p:extLst>
      <p:ext uri="{BB962C8B-B14F-4D97-AF65-F5344CB8AC3E}">
        <p14:creationId xmlns:p14="http://schemas.microsoft.com/office/powerpoint/2010/main" val="1865481705"/>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AB6D1B3-3AAF-F089-9AD7-F3A609FF16AF}"/>
              </a:ext>
            </a:extLst>
          </p:cNvPr>
          <p:cNvSpPr>
            <a:spLocks noGrp="1"/>
          </p:cNvSpPr>
          <p:nvPr>
            <p:ph type="dt" sz="half" idx="10"/>
          </p:nvPr>
        </p:nvSpPr>
        <p:spPr/>
        <p:txBody>
          <a:bodyPr/>
          <a:lstStyle/>
          <a:p>
            <a:fld id="{3BC9FDC3-A62F-48AA-B955-62AE7B8B0A05}" type="datetime1">
              <a:rPr lang="fr-FR" smtClean="0"/>
              <a:t>22/10/2022</a:t>
            </a:fld>
            <a:endParaRPr lang="fr-FR"/>
          </a:p>
        </p:txBody>
      </p:sp>
      <p:sp>
        <p:nvSpPr>
          <p:cNvPr id="3" name="Espace réservé du pied de page 2">
            <a:extLst>
              <a:ext uri="{FF2B5EF4-FFF2-40B4-BE49-F238E27FC236}">
                <a16:creationId xmlns:a16="http://schemas.microsoft.com/office/drawing/2014/main" id="{7039F4D0-1F9B-102B-8FFD-7E97CE64B43A}"/>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5E18F31F-78F2-FE06-A4F2-CC6A4C717499}"/>
              </a:ext>
            </a:extLst>
          </p:cNvPr>
          <p:cNvSpPr>
            <a:spLocks noGrp="1"/>
          </p:cNvSpPr>
          <p:nvPr>
            <p:ph type="sldNum" sz="quarter" idx="12"/>
          </p:nvPr>
        </p:nvSpPr>
        <p:spPr/>
        <p:txBody>
          <a:bodyPr/>
          <a:lstStyle/>
          <a:p>
            <a:fld id="{536A7DCF-6BAF-45CC-8A64-9226616FE9B5}" type="slidenum">
              <a:rPr lang="fr-FR" smtClean="0"/>
              <a:t>30</a:t>
            </a:fld>
            <a:endParaRPr lang="fr-FR"/>
          </a:p>
        </p:txBody>
      </p:sp>
      <p:pic>
        <p:nvPicPr>
          <p:cNvPr id="6" name="Image 5" descr="Une image contenant fleur, plante, bouquet, très coloré&#10;&#10;Description générée automatiquement">
            <a:extLst>
              <a:ext uri="{FF2B5EF4-FFF2-40B4-BE49-F238E27FC236}">
                <a16:creationId xmlns:a16="http://schemas.microsoft.com/office/drawing/2014/main" id="{E76E9095-1FC9-85F3-FABF-6CD2EFDE69E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10988" y="466165"/>
            <a:ext cx="11170023" cy="5706035"/>
          </a:xfrm>
          <a:prstGeom prst="rect">
            <a:avLst/>
          </a:prstGeom>
          <a:ln w="50800" cmpd="dbl">
            <a:solidFill>
              <a:srgbClr val="FFFF00"/>
            </a:solidFill>
          </a:ln>
        </p:spPr>
      </p:pic>
      <p:sp>
        <p:nvSpPr>
          <p:cNvPr id="8" name="ZoneTexte 7">
            <a:extLst>
              <a:ext uri="{FF2B5EF4-FFF2-40B4-BE49-F238E27FC236}">
                <a16:creationId xmlns:a16="http://schemas.microsoft.com/office/drawing/2014/main" id="{0A5F306C-C06B-AFA8-C90E-11CFAA1A7CFE}"/>
              </a:ext>
            </a:extLst>
          </p:cNvPr>
          <p:cNvSpPr txBox="1"/>
          <p:nvPr/>
        </p:nvSpPr>
        <p:spPr>
          <a:xfrm>
            <a:off x="3442447" y="2967335"/>
            <a:ext cx="6203576" cy="461665"/>
          </a:xfrm>
          <a:prstGeom prst="rect">
            <a:avLst/>
          </a:prstGeom>
          <a:noFill/>
        </p:spPr>
        <p:txBody>
          <a:bodyPr wrap="square" rtlCol="0">
            <a:spAutoFit/>
          </a:bodyPr>
          <a:lstStyle/>
          <a:p>
            <a:r>
              <a:rPr lang="fr-FR" sz="2400" b="1" i="1" dirty="0"/>
              <a:t>Lorient Vous A Proposer La Ville D’Annecy</a:t>
            </a:r>
          </a:p>
        </p:txBody>
      </p:sp>
      <p:sp>
        <p:nvSpPr>
          <p:cNvPr id="9" name="ZoneTexte 8">
            <a:extLst>
              <a:ext uri="{FF2B5EF4-FFF2-40B4-BE49-F238E27FC236}">
                <a16:creationId xmlns:a16="http://schemas.microsoft.com/office/drawing/2014/main" id="{C9C2CE41-F6A6-C64B-B52B-E7FAE6BE1032}"/>
              </a:ext>
            </a:extLst>
          </p:cNvPr>
          <p:cNvSpPr txBox="1"/>
          <p:nvPr/>
        </p:nvSpPr>
        <p:spPr>
          <a:xfrm>
            <a:off x="4303059" y="3437591"/>
            <a:ext cx="4114800" cy="461665"/>
          </a:xfrm>
          <a:prstGeom prst="rect">
            <a:avLst/>
          </a:prstGeom>
          <a:noFill/>
        </p:spPr>
        <p:txBody>
          <a:bodyPr wrap="square" rtlCol="0">
            <a:spAutoFit/>
          </a:bodyPr>
          <a:lstStyle/>
          <a:p>
            <a:r>
              <a:rPr lang="fr-FR" sz="2400" b="1" i="1" dirty="0"/>
              <a:t>Les Images Et Le Son Du Net</a:t>
            </a:r>
          </a:p>
        </p:txBody>
      </p:sp>
      <p:sp>
        <p:nvSpPr>
          <p:cNvPr id="10" name="ZoneTexte 9">
            <a:extLst>
              <a:ext uri="{FF2B5EF4-FFF2-40B4-BE49-F238E27FC236}">
                <a16:creationId xmlns:a16="http://schemas.microsoft.com/office/drawing/2014/main" id="{E49DFDB8-6068-C72E-4FE2-0BBA41C83F24}"/>
              </a:ext>
            </a:extLst>
          </p:cNvPr>
          <p:cNvSpPr txBox="1"/>
          <p:nvPr/>
        </p:nvSpPr>
        <p:spPr>
          <a:xfrm>
            <a:off x="5710518" y="3899256"/>
            <a:ext cx="2707341" cy="461665"/>
          </a:xfrm>
          <a:prstGeom prst="rect">
            <a:avLst/>
          </a:prstGeom>
          <a:noFill/>
        </p:spPr>
        <p:txBody>
          <a:bodyPr wrap="square" rtlCol="0">
            <a:spAutoFit/>
          </a:bodyPr>
          <a:lstStyle/>
          <a:p>
            <a:r>
              <a:rPr lang="fr-FR" sz="2400" b="1" i="1" dirty="0"/>
              <a:t>Lorient </a:t>
            </a:r>
          </a:p>
        </p:txBody>
      </p:sp>
    </p:spTree>
    <p:extLst>
      <p:ext uri="{BB962C8B-B14F-4D97-AF65-F5344CB8AC3E}">
        <p14:creationId xmlns:p14="http://schemas.microsoft.com/office/powerpoint/2010/main" val="3585748330"/>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130</TotalTime>
  <Words>377</Words>
  <Application>Microsoft Office PowerPoint</Application>
  <PresentationFormat>Grand écran</PresentationFormat>
  <Paragraphs>122</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6</cp:revision>
  <dcterms:created xsi:type="dcterms:W3CDTF">2022-10-07T05:10:36Z</dcterms:created>
  <dcterms:modified xsi:type="dcterms:W3CDTF">2022-10-22T05:30:01Z</dcterms:modified>
</cp:coreProperties>
</file>