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92" r:id="rId2"/>
    <p:sldId id="259" r:id="rId3"/>
    <p:sldId id="264" r:id="rId4"/>
    <p:sldId id="305" r:id="rId5"/>
    <p:sldId id="281" r:id="rId6"/>
    <p:sldId id="280" r:id="rId7"/>
    <p:sldId id="278" r:id="rId8"/>
    <p:sldId id="285" r:id="rId9"/>
    <p:sldId id="288" r:id="rId10"/>
    <p:sldId id="311" r:id="rId11"/>
    <p:sldId id="310" r:id="rId12"/>
    <p:sldId id="309" r:id="rId13"/>
    <p:sldId id="307" r:id="rId14"/>
    <p:sldId id="306" r:id="rId15"/>
    <p:sldId id="308" r:id="rId16"/>
    <p:sldId id="273" r:id="rId17"/>
    <p:sldId id="289" r:id="rId18"/>
    <p:sldId id="287" r:id="rId19"/>
    <p:sldId id="291" r:id="rId20"/>
    <p:sldId id="298" r:id="rId21"/>
    <p:sldId id="297" r:id="rId22"/>
    <p:sldId id="304" r:id="rId23"/>
    <p:sldId id="303" r:id="rId24"/>
    <p:sldId id="296" r:id="rId25"/>
    <p:sldId id="299" r:id="rId26"/>
    <p:sldId id="301" r:id="rId27"/>
    <p:sldId id="300" r:id="rId28"/>
    <p:sldId id="295" r:id="rId29"/>
    <p:sldId id="294" r:id="rId30"/>
    <p:sldId id="293" r:id="rId31"/>
    <p:sldId id="290" r:id="rId3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5" Type="http://schemas.openxmlformats.org/officeDocument/2006/relationships/audio" Target="../media/audio1.wav"/><Relationship Id="rId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3" Type="http://schemas.microsoft.com/office/2007/relationships/hdphoto" Target="../media/hdphoto6.wdp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3" Type="http://schemas.microsoft.com/office/2007/relationships/hdphoto" Target="../media/hdphoto7.wdp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3" Type="http://schemas.microsoft.com/office/2007/relationships/hdphoto" Target="../media/hdphoto8.wdp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gif"/><Relationship Id="rId2" Type="http://schemas.openxmlformats.org/officeDocument/2006/relationships/image" Target="../media/image31.gif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3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39017"/>
            <a:ext cx="10801200" cy="569829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289F71CA-FCA6-E5C4-A0DE-E567452F6642}"/>
              </a:ext>
            </a:extLst>
          </p:cNvPr>
          <p:cNvSpPr/>
          <p:nvPr/>
        </p:nvSpPr>
        <p:spPr>
          <a:xfrm>
            <a:off x="0" y="2967335"/>
            <a:ext cx="12192000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Zátiší  65 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Still</a:t>
            </a:r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lifes</a:t>
            </a:r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3000"/>
    </mc:Choice>
    <mc:Fallback xmlns="">
      <p:transition advClick="0" advTm="3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hlinkClick r:id="" action="ppaction://noaction">
              <a:snd r:embed="rId2" name="AckerBilkAlwaysOnMyMind.wav"/>
            </a:hlinkClick>
            <a:extLst>
              <a:ext uri="{FF2B5EF4-FFF2-40B4-BE49-F238E27FC236}">
                <a16:creationId xmlns:a16="http://schemas.microsoft.com/office/drawing/2014/main" id="{57D4DBCE-9F29-CCF8-BDE0-DD465289E6F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76807" y="1412776"/>
            <a:ext cx="432048" cy="389271"/>
          </a:xfrm>
          <a:prstGeom prst="rect">
            <a:avLst/>
          </a:prstGeom>
        </p:spPr>
      </p:pic>
      <p:pic>
        <p:nvPicPr>
          <p:cNvPr id="3" name="Picture 4">
            <a:extLst>
              <a:ext uri="{FF2B5EF4-FFF2-40B4-BE49-F238E27FC236}">
                <a16:creationId xmlns:a16="http://schemas.microsoft.com/office/drawing/2014/main" id="{B5706CBD-A41C-C563-D720-C0B4E066B6B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Rectangle 5">
            <a:extLst>
              <a:ext uri="{FF2B5EF4-FFF2-40B4-BE49-F238E27FC236}">
                <a16:creationId xmlns:a16="http://schemas.microsoft.com/office/drawing/2014/main" id="{AB61B5A7-B5F3-5B65-0000-B2B53A11F14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5" name="WordArt 13">
            <a:extLst>
              <a:ext uri="{FF2B5EF4-FFF2-40B4-BE49-F238E27FC236}">
                <a16:creationId xmlns:a16="http://schemas.microsoft.com/office/drawing/2014/main" id="{FE23AE46-8728-9105-B749-6B72749262CA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7464152" y="900198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WordArt 14">
            <a:extLst>
              <a:ext uri="{FF2B5EF4-FFF2-40B4-BE49-F238E27FC236}">
                <a16:creationId xmlns:a16="http://schemas.microsoft.com/office/drawing/2014/main" id="{80F9BB6E-A74C-6992-C4D1-6CD50594B6B2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7804788" y="2114915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  <p:sndAc>
          <p:stSnd loop="1">
            <p:snd r:embed="rId2" name="AckerBilkAlwaysOnMyMind.wav"/>
          </p:stSnd>
        </p:sndAc>
      </p:transition>
    </mc:Choice>
    <mc:Fallback xmlns="">
      <p:transition spd="slow" advClick="0" advTm="12000">
        <p:split orient="vert"/>
        <p:sndAc>
          <p:stSnd loop="1">
            <p:snd r:embed="rId5" name="AckerBilkAlwaysOnMyMind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5">
            <a:extLst>
              <a:ext uri="{FF2B5EF4-FFF2-40B4-BE49-F238E27FC236}">
                <a16:creationId xmlns:a16="http://schemas.microsoft.com/office/drawing/2014/main" id="{8F8BA57B-7AF6-85C3-3EE7-98B0E28F4FF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6381328"/>
            <a:ext cx="12192000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2000" b="1" dirty="0">
                <a:solidFill>
                  <a:srgbClr val="FF0000"/>
                </a:solidFill>
              </a:rPr>
              <a:t>    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Still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Lifes</a:t>
            </a:r>
            <a:r>
              <a:rPr lang="cs-CZ" altLang="cs-CZ" sz="2000" b="1" dirty="0">
                <a:solidFill>
                  <a:srgbClr val="FF0000"/>
                </a:solidFill>
              </a:rPr>
              <a:t>  </a:t>
            </a:r>
            <a:r>
              <a:rPr lang="cs-CZ" altLang="cs-CZ" sz="2000" b="1" dirty="0" err="1">
                <a:solidFill>
                  <a:srgbClr val="FF0000"/>
                </a:solidFill>
              </a:rPr>
              <a:t>Stillevens</a:t>
            </a:r>
            <a:r>
              <a:rPr lang="cs-CZ" altLang="cs-CZ" sz="2000" b="1" dirty="0">
                <a:solidFill>
                  <a:srgbClr val="FF0000"/>
                </a:solidFill>
              </a:rPr>
              <a:t>  </a:t>
            </a:r>
            <a:r>
              <a:rPr lang="cs-CZ" altLang="cs-CZ" sz="2000" b="1" dirty="0" err="1">
                <a:solidFill>
                  <a:srgbClr val="FF0000"/>
                </a:solidFill>
              </a:rPr>
              <a:t>Nature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morte</a:t>
            </a:r>
            <a:r>
              <a:rPr lang="cs-CZ" altLang="cs-CZ" sz="2000" b="1" dirty="0">
                <a:solidFill>
                  <a:srgbClr val="FF0000"/>
                </a:solidFill>
              </a:rPr>
              <a:t>  </a:t>
            </a:r>
            <a:r>
              <a:rPr lang="cs-CZ" altLang="cs-CZ" sz="2000" b="1" dirty="0" err="1">
                <a:solidFill>
                  <a:srgbClr val="FF0000"/>
                </a:solidFill>
              </a:rPr>
              <a:t>Stillleben</a:t>
            </a:r>
            <a:r>
              <a:rPr lang="cs-CZ" altLang="cs-CZ" sz="2000" b="1" dirty="0">
                <a:solidFill>
                  <a:srgbClr val="FF0000"/>
                </a:solidFill>
              </a:rPr>
              <a:t>  </a:t>
            </a:r>
            <a:r>
              <a:rPr lang="cs-CZ" altLang="cs-CZ" sz="2000" b="1" dirty="0" err="1">
                <a:solidFill>
                  <a:srgbClr val="FF0000"/>
                </a:solidFill>
              </a:rPr>
              <a:t>Bodegones</a:t>
            </a:r>
            <a:r>
              <a:rPr lang="cs-CZ" altLang="cs-CZ" sz="2000" b="1" dirty="0">
                <a:solidFill>
                  <a:srgbClr val="FF0000"/>
                </a:solidFill>
              </a:rPr>
              <a:t>  </a:t>
            </a:r>
            <a:r>
              <a:rPr lang="cs-CZ" altLang="cs-CZ" sz="2000" b="1" dirty="0" err="1">
                <a:solidFill>
                  <a:srgbClr val="FF0000"/>
                </a:solidFill>
              </a:rPr>
              <a:t>Naturezas-mortas</a:t>
            </a:r>
            <a:r>
              <a:rPr lang="cs-CZ" altLang="cs-CZ" sz="2000" b="1" dirty="0">
                <a:solidFill>
                  <a:srgbClr val="FF0000"/>
                </a:solidFill>
              </a:rPr>
              <a:t>  </a:t>
            </a:r>
            <a:r>
              <a:rPr lang="cs-CZ" altLang="cs-CZ" sz="2000" b="1" dirty="0" err="1">
                <a:solidFill>
                  <a:srgbClr val="FF0000"/>
                </a:solidFill>
              </a:rPr>
              <a:t>Naturi</a:t>
            </a:r>
            <a:r>
              <a:rPr lang="cs-CZ" altLang="cs-CZ" sz="2000" b="1" dirty="0">
                <a:solidFill>
                  <a:srgbClr val="FF0000"/>
                </a:solidFill>
              </a:rPr>
              <a:t> statice  </a:t>
            </a:r>
            <a:r>
              <a:rPr lang="cs-CZ" altLang="cs-CZ" sz="2000" b="1" dirty="0" err="1">
                <a:solidFill>
                  <a:srgbClr val="FF0000"/>
                </a:solidFill>
              </a:rPr>
              <a:t>Csendéletek</a:t>
            </a:r>
            <a:r>
              <a:rPr lang="cs-CZ" altLang="cs-CZ" sz="2000" b="1" dirty="0">
                <a:solidFill>
                  <a:srgbClr val="FF0000"/>
                </a:solidFill>
              </a:rPr>
              <a:t>         </a:t>
            </a:r>
          </a:p>
        </p:txBody>
      </p:sp>
      <p:pic>
        <p:nvPicPr>
          <p:cNvPr id="3" name="Picture 4">
            <a:extLst>
              <a:ext uri="{FF2B5EF4-FFF2-40B4-BE49-F238E27FC236}">
                <a16:creationId xmlns:a16="http://schemas.microsoft.com/office/drawing/2014/main" id="{7B4BE74A-8AFD-2E12-EA66-A574A20B49E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697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Rectángulo">
            <a:extLst>
              <a:ext uri="{FF2B5EF4-FFF2-40B4-BE49-F238E27FC236}">
                <a16:creationId xmlns:a16="http://schemas.microsoft.com/office/drawing/2014/main" id="{91C2C3D5-87D0-6CDA-AD4F-3A936552E79D}"/>
              </a:ext>
            </a:extLst>
          </p:cNvPr>
          <p:cNvSpPr/>
          <p:nvPr/>
        </p:nvSpPr>
        <p:spPr>
          <a:xfrm>
            <a:off x="694903" y="980728"/>
            <a:ext cx="2808312" cy="144655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Zátiší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65</a:t>
            </a:r>
            <a:endParaRPr lang="es-ES" sz="4400" b="1" spc="50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1000">
        <p:split orient="vert"/>
      </p:transition>
    </mc:Choice>
    <mc:Fallback xmlns="">
      <p:transition spd="slow" advClick="0" advTm="11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34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44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>
            <a:extLst>
              <a:ext uri="{FF2B5EF4-FFF2-40B4-BE49-F238E27FC236}">
                <a16:creationId xmlns:a16="http://schemas.microsoft.com/office/drawing/2014/main" id="{69FA6F10-B480-511D-0630-DCE6CC9076C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976664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92468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BE69A916-A3F1-7F2E-45AD-F51982C2B0F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C1EEA578-9E53-35B8-5801-F690FDC516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49AE6FBC-FF5F-9612-419C-7884456B355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21BF32E2-0EE8-5AD2-D978-2AB3E3B7655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344A6A6-74DC-0D01-4C75-44A32FA1A02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3106E94-FD6E-B5A1-1D18-71D1C169254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1717537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1CFB7F8-452E-239A-15EB-3FC692B68D4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50398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8A6741F-B5D3-DAE6-323E-6F7B1EE6DF5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483312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5D3653FF-27C0-E680-5B27-C1AB004B8D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5345928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208D0E7D-39F4-786B-E5BD-049D4D91B38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078926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866D1C7-525B-9DE4-156D-F6C391CD8AC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55628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5">
            <a:extLst>
              <a:ext uri="{FF2B5EF4-FFF2-40B4-BE49-F238E27FC236}">
                <a16:creationId xmlns:a16="http://schemas.microsoft.com/office/drawing/2014/main" id="{316E24B0-1D30-6C27-8556-151BD010E1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37563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935509B0-72BE-5A3F-9F45-0A4F50BC7DC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670" y="567594"/>
            <a:ext cx="10797930" cy="58137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ectangle 5">
            <a:extLst>
              <a:ext uri="{FF2B5EF4-FFF2-40B4-BE49-F238E27FC236}">
                <a16:creationId xmlns:a16="http://schemas.microsoft.com/office/drawing/2014/main" id="{FD53FD13-EDA4-352F-292F-29C97A13927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5400" y="567593"/>
            <a:ext cx="10797930" cy="5813733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7A7CCB62-3970-752C-BA0E-103FE2832C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D45A2928-B512-1C9C-B877-547102562BE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479817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F3CC3F0A-4981-8ACB-8C2F-AF24593F8A0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0232414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023D11EE-716E-C6A4-A6FE-47A9E81FBC4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60608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9C0BDAB8-9931-39FA-497E-6C9F105ED58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578310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17CC875E-8A53-AE8E-A39B-EDA5C14F949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007808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B2F3D8A5-761B-D7E1-6B59-0A18CDE90BF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581517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0A4229F5-8376-5B59-06F8-1514D0C5123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694101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7">
            <a:extLst>
              <a:ext uri="{FF2B5EF4-FFF2-40B4-BE49-F238E27FC236}">
                <a16:creationId xmlns:a16="http://schemas.microsoft.com/office/drawing/2014/main" id="{526CDDF7-601D-33BA-6CE3-5FFFC906F8A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665785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D1A2AA94-490D-54D8-662C-124CA9ED9D9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031445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C8A81064-A9D7-6812-CFB8-D3B23C2257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315420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D7D463EF-E0FE-59F8-D1B7-22C5D87BCFF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639946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29BA80AF-0848-DB78-655C-4014E44580D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55966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7AA9E512-B48E-4AAD-96B1-EB1616807F3B}"/>
              </a:ext>
            </a:extLst>
          </p:cNvPr>
          <p:cNvSpPr/>
          <p:nvPr/>
        </p:nvSpPr>
        <p:spPr>
          <a:xfrm>
            <a:off x="695400" y="5499795"/>
            <a:ext cx="10801200" cy="86409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1" name="Picture 1" descr="The_End_Animated.gif">
            <a:extLst>
              <a:ext uri="{FF2B5EF4-FFF2-40B4-BE49-F238E27FC236}">
                <a16:creationId xmlns:a16="http://schemas.microsoft.com/office/drawing/2014/main" id="{D1DD575D-F0BD-4898-A7F6-976B64D8F9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3472" y="6044718"/>
            <a:ext cx="1029236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6">
            <a:extLst>
              <a:ext uri="{FF2B5EF4-FFF2-40B4-BE49-F238E27FC236}">
                <a16:creationId xmlns:a16="http://schemas.microsoft.com/office/drawing/2014/main" id="{BBA05814-06E4-416B-9647-5B73438DFD7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36360" y="6114925"/>
            <a:ext cx="1618697" cy="576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7">
            <a:extLst>
              <a:ext uri="{FF2B5EF4-FFF2-40B4-BE49-F238E27FC236}">
                <a16:creationId xmlns:a16="http://schemas.microsoft.com/office/drawing/2014/main" id="{103B1892-14BB-4A2D-BC66-7BB32046B47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5576341"/>
            <a:ext cx="1219200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Látogasson</a:t>
            </a:r>
            <a:r>
              <a:rPr lang="cs-CZ" altLang="cs-CZ" b="1" dirty="0">
                <a:solidFill>
                  <a:srgbClr val="FF0000"/>
                </a:solidFill>
              </a:rPr>
              <a:t> el </a:t>
            </a:r>
            <a:r>
              <a:rPr lang="cs-CZ" altLang="cs-CZ" b="1" dirty="0" err="1">
                <a:solidFill>
                  <a:srgbClr val="FF0000"/>
                </a:solidFill>
              </a:rPr>
              <a:t>hozzám</a:t>
            </a:r>
            <a:r>
              <a:rPr lang="cs-CZ" altLang="cs-CZ" b="1" dirty="0">
                <a:solidFill>
                  <a:srgbClr val="FF0000"/>
                </a:solidFill>
              </a:rPr>
              <a:t>:   Visitami:    </a:t>
            </a:r>
            <a:r>
              <a:rPr lang="cs-CZ" altLang="cs-CZ" b="1" dirty="0" err="1">
                <a:solidFill>
                  <a:srgbClr val="FF0000"/>
                </a:solidFill>
              </a:rPr>
              <a:t>Odwiedź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mnie</a:t>
            </a:r>
            <a:r>
              <a:rPr lang="cs-CZ" altLang="cs-CZ" b="1" dirty="0">
                <a:solidFill>
                  <a:srgbClr val="FF0000"/>
                </a:solidFill>
              </a:rPr>
              <a:t>:  </a:t>
            </a:r>
            <a:r>
              <a:rPr lang="cs-CZ" altLang="cs-CZ" b="1" dirty="0" err="1">
                <a:solidFill>
                  <a:srgbClr val="FF0000"/>
                </a:solidFill>
              </a:rPr>
              <a:t>Besuche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mich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visite</a:t>
            </a:r>
            <a:r>
              <a:rPr lang="cs-CZ" altLang="cs-CZ" b="1" dirty="0">
                <a:solidFill>
                  <a:srgbClr val="FF0000"/>
                </a:solidFill>
              </a:rPr>
              <a:t>:    </a:t>
            </a:r>
            <a:r>
              <a:rPr lang="cs-CZ" altLang="cs-CZ" b="1" dirty="0" err="1">
                <a:solidFill>
                  <a:srgbClr val="FF0000"/>
                </a:solidFill>
              </a:rPr>
              <a:t>Visítame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Bezoek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mij</a:t>
            </a:r>
            <a:r>
              <a:rPr lang="cs-CZ" altLang="cs-CZ" b="1" dirty="0">
                <a:solidFill>
                  <a:srgbClr val="FF0000"/>
                </a:solidFill>
              </a:rPr>
              <a:t>:   Visit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Visitez</a:t>
            </a:r>
            <a:r>
              <a:rPr lang="cs-CZ" altLang="cs-CZ" b="1" dirty="0">
                <a:solidFill>
                  <a:srgbClr val="FF0000"/>
                </a:solidFill>
              </a:rPr>
              <a:t> moi:</a:t>
            </a:r>
          </a:p>
          <a:p>
            <a:r>
              <a:rPr lang="cs-CZ" altLang="cs-CZ" b="1" dirty="0">
                <a:solidFill>
                  <a:srgbClr val="FF0000"/>
                </a:solidFill>
              </a:rPr>
              <a:t>                                                                                                  Navštivte mně na:</a:t>
            </a:r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C40852E9-30B3-B233-0E3E-714EB05934F5}"/>
              </a:ext>
            </a:extLst>
          </p:cNvPr>
          <p:cNvSpPr/>
          <p:nvPr/>
        </p:nvSpPr>
        <p:spPr>
          <a:xfrm>
            <a:off x="2426424" y="6531706"/>
            <a:ext cx="7339150" cy="65258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  <a:p>
            <a:pPr algn="ctr"/>
            <a:r>
              <a:rPr lang="cs-CZ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www.yatata-blog.eu</a:t>
            </a:r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947B3389-0B07-37AB-419B-52E823B3D5B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466658"/>
            <a:ext cx="10801200" cy="50920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001575D6-80A9-D010-B2E4-E747A5E6C4C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5400" y="494108"/>
            <a:ext cx="10801199" cy="5064601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9" name="3 Rectángulo">
            <a:extLst>
              <a:ext uri="{FF2B5EF4-FFF2-40B4-BE49-F238E27FC236}">
                <a16:creationId xmlns:a16="http://schemas.microsoft.com/office/drawing/2014/main" id="{EFD6D451-3AAD-65AD-B30D-A0F741FC96DF}"/>
              </a:ext>
            </a:extLst>
          </p:cNvPr>
          <p:cNvSpPr/>
          <p:nvPr/>
        </p:nvSpPr>
        <p:spPr>
          <a:xfrm>
            <a:off x="4223792" y="5044305"/>
            <a:ext cx="4032448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 a nice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0" name="3 Rectángulo">
            <a:extLst>
              <a:ext uri="{FF2B5EF4-FFF2-40B4-BE49-F238E27FC236}">
                <a16:creationId xmlns:a16="http://schemas.microsoft.com/office/drawing/2014/main" id="{E8D5E4EB-6F00-8F1B-E389-A840B5A6210E}"/>
              </a:ext>
            </a:extLst>
          </p:cNvPr>
          <p:cNvSpPr/>
          <p:nvPr/>
        </p:nvSpPr>
        <p:spPr>
          <a:xfrm>
            <a:off x="713236" y="5044305"/>
            <a:ext cx="2934040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Bonne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journée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3" name="3 Rectángulo">
            <a:extLst>
              <a:ext uri="{FF2B5EF4-FFF2-40B4-BE49-F238E27FC236}">
                <a16:creationId xmlns:a16="http://schemas.microsoft.com/office/drawing/2014/main" id="{C9F1E558-BD7D-04CF-FEE7-39B1FE9E8C2C}"/>
              </a:ext>
            </a:extLst>
          </p:cNvPr>
          <p:cNvSpPr/>
          <p:nvPr/>
        </p:nvSpPr>
        <p:spPr>
          <a:xfrm>
            <a:off x="9552384" y="5031573"/>
            <a:ext cx="1838602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Fijne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dag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4" name="3 Rectángulo">
            <a:extLst>
              <a:ext uri="{FF2B5EF4-FFF2-40B4-BE49-F238E27FC236}">
                <a16:creationId xmlns:a16="http://schemas.microsoft.com/office/drawing/2014/main" id="{C99B9C8D-C936-2615-137D-4D0CEFDFED37}"/>
              </a:ext>
            </a:extLst>
          </p:cNvPr>
          <p:cNvSpPr/>
          <p:nvPr/>
        </p:nvSpPr>
        <p:spPr>
          <a:xfrm>
            <a:off x="551384" y="494107"/>
            <a:ext cx="4420771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Que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tengas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un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buen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dia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cs typeface="Arial" panose="020B0604020202020204" pitchFamily="34" charset="0"/>
            </a:endParaRPr>
          </a:p>
        </p:txBody>
      </p:sp>
      <p:sp>
        <p:nvSpPr>
          <p:cNvPr id="15" name="3 Rectángulo">
            <a:extLst>
              <a:ext uri="{FF2B5EF4-FFF2-40B4-BE49-F238E27FC236}">
                <a16:creationId xmlns:a16="http://schemas.microsoft.com/office/drawing/2014/main" id="{EA664A33-728B-6577-93E9-8B5BF74E433F}"/>
              </a:ext>
            </a:extLst>
          </p:cNvPr>
          <p:cNvSpPr/>
          <p:nvPr/>
        </p:nvSpPr>
        <p:spPr>
          <a:xfrm>
            <a:off x="8229841" y="494107"/>
            <a:ext cx="3687914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Přeji krásný den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2559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800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000"/>
                            </p:stCondLst>
                            <p:childTnLst>
                              <p:par>
                                <p:cTn id="3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2000"/>
                            </p:stCondLst>
                            <p:childTnLst>
                              <p:par>
                                <p:cTn id="3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4000"/>
                            </p:stCondLst>
                            <p:childTnLst>
                              <p:par>
                                <p:cTn id="4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6000"/>
                            </p:stCondLst>
                            <p:childTnLst>
                              <p:par>
                                <p:cTn id="5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/>
      <p:bldP spid="13" grpId="0"/>
      <p:bldP spid="14" grpId="0"/>
      <p:bldP spid="15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397</TotalTime>
  <Words>80</Words>
  <Application>Microsoft Office PowerPoint</Application>
  <PresentationFormat>Širokoúhlá obrazovka</PresentationFormat>
  <Paragraphs>15</Paragraphs>
  <Slides>31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31</vt:i4>
      </vt:variant>
    </vt:vector>
  </HeadingPairs>
  <TitlesOfParts>
    <vt:vector size="37" baseType="lpstr">
      <vt:lpstr>Arial</vt:lpstr>
      <vt:lpstr>Calibri</vt:lpstr>
      <vt:lpstr>Calibri Light</vt:lpstr>
      <vt:lpstr>Georgia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119</cp:revision>
  <dcterms:created xsi:type="dcterms:W3CDTF">2020-02-21T13:54:42Z</dcterms:created>
  <dcterms:modified xsi:type="dcterms:W3CDTF">2022-10-22T16:49:17Z</dcterms:modified>
</cp:coreProperties>
</file>