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92" r:id="rId2"/>
    <p:sldId id="259" r:id="rId3"/>
    <p:sldId id="264" r:id="rId4"/>
    <p:sldId id="273" r:id="rId5"/>
    <p:sldId id="308" r:id="rId6"/>
    <p:sldId id="280" r:id="rId7"/>
    <p:sldId id="281" r:id="rId8"/>
    <p:sldId id="278" r:id="rId9"/>
    <p:sldId id="285" r:id="rId10"/>
    <p:sldId id="288" r:id="rId11"/>
    <p:sldId id="287" r:id="rId12"/>
    <p:sldId id="289" r:id="rId13"/>
    <p:sldId id="302" r:id="rId14"/>
    <p:sldId id="301" r:id="rId15"/>
    <p:sldId id="300" r:id="rId16"/>
    <p:sldId id="299" r:id="rId17"/>
    <p:sldId id="298" r:id="rId18"/>
    <p:sldId id="297" r:id="rId19"/>
    <p:sldId id="296" r:id="rId20"/>
    <p:sldId id="295" r:id="rId21"/>
    <p:sldId id="294" r:id="rId22"/>
    <p:sldId id="305" r:id="rId23"/>
    <p:sldId id="304" r:id="rId24"/>
    <p:sldId id="303" r:id="rId25"/>
    <p:sldId id="306" r:id="rId26"/>
    <p:sldId id="291" r:id="rId27"/>
    <p:sldId id="293" r:id="rId28"/>
    <p:sldId id="307" r:id="rId29"/>
    <p:sldId id="290" r:id="rId3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5" Type="http://schemas.openxmlformats.org/officeDocument/2006/relationships/audio" Target="../media/audio1.wav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39017"/>
            <a:ext cx="10801200" cy="569829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83348E12-B3E7-0EEF-BB0E-060518B45A6B}"/>
              </a:ext>
            </a:extLst>
          </p:cNvPr>
          <p:cNvSpPr/>
          <p:nvPr/>
        </p:nvSpPr>
        <p:spPr>
          <a:xfrm>
            <a:off x="-168696" y="2060848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Svět zvířat 96</a:t>
            </a:r>
          </a:p>
          <a:p>
            <a:pPr algn="ctr"/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Le</a:t>
            </a:r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monde des </a:t>
            </a:r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animaux</a:t>
            </a:r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3000"/>
    </mc:Choice>
    <mc:Fallback xmlns="">
      <p:transition advClick="0" advTm="3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hlinkClick r:id="" action="ppaction://noaction">
              <a:snd r:embed="rId2" name="African skies.wav"/>
            </a:hlinkClick>
            <a:extLst>
              <a:ext uri="{FF2B5EF4-FFF2-40B4-BE49-F238E27FC236}">
                <a16:creationId xmlns:a16="http://schemas.microsoft.com/office/drawing/2014/main" id="{4429A145-AC1B-E0B6-16F5-AD59093B444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48816" y="332656"/>
            <a:ext cx="239763" cy="216024"/>
          </a:xfrm>
          <a:prstGeom prst="rect">
            <a:avLst/>
          </a:prstGeom>
        </p:spPr>
      </p:pic>
      <p:pic>
        <p:nvPicPr>
          <p:cNvPr id="2" name="Picture 5">
            <a:extLst>
              <a:ext uri="{FF2B5EF4-FFF2-40B4-BE49-F238E27FC236}">
                <a16:creationId xmlns:a16="http://schemas.microsoft.com/office/drawing/2014/main" id="{3A2B621F-F258-2A3E-6655-BDB0658C61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9780"/>
            <a:ext cx="10801200" cy="58315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WordArt 13">
            <a:extLst>
              <a:ext uri="{FF2B5EF4-FFF2-40B4-BE49-F238E27FC236}">
                <a16:creationId xmlns:a16="http://schemas.microsoft.com/office/drawing/2014/main" id="{4A5BA693-FA80-5530-A074-2D06075EB4B2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015880" y="836712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WordArt 14">
            <a:extLst>
              <a:ext uri="{FF2B5EF4-FFF2-40B4-BE49-F238E27FC236}">
                <a16:creationId xmlns:a16="http://schemas.microsoft.com/office/drawing/2014/main" id="{DAFE4DBB-0C5D-4D99-0F4C-5C6D95D37E6A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356516" y="2019132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African skies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5" name="African ski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03441807-B00F-895D-5376-D7C52AD94CB0}"/>
              </a:ext>
            </a:extLst>
          </p:cNvPr>
          <p:cNvSpPr/>
          <p:nvPr/>
        </p:nvSpPr>
        <p:spPr>
          <a:xfrm>
            <a:off x="0" y="5733256"/>
            <a:ext cx="12192000" cy="112474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 Box 8">
            <a:extLst>
              <a:ext uri="{FF2B5EF4-FFF2-40B4-BE49-F238E27FC236}">
                <a16:creationId xmlns:a16="http://schemas.microsoft.com/office/drawing/2014/main" id="{5B74C6D0-6F03-5589-E3A1-471A87CD6B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5360" y="5864741"/>
            <a:ext cx="12192000" cy="8617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The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world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of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animals</a:t>
            </a:r>
            <a:r>
              <a:rPr lang="cs-CZ" altLang="cs-CZ" sz="2000" b="1" dirty="0">
                <a:solidFill>
                  <a:srgbClr val="FF0000"/>
                </a:solidFill>
              </a:rPr>
              <a:t>   De </a:t>
            </a:r>
            <a:r>
              <a:rPr lang="cs-CZ" altLang="cs-CZ" sz="2000" b="1" dirty="0" err="1">
                <a:solidFill>
                  <a:srgbClr val="FF0000"/>
                </a:solidFill>
              </a:rPr>
              <a:t>wereld</a:t>
            </a:r>
            <a:r>
              <a:rPr lang="cs-CZ" altLang="cs-CZ" sz="2000" b="1" dirty="0">
                <a:solidFill>
                  <a:srgbClr val="FF0000"/>
                </a:solidFill>
              </a:rPr>
              <a:t> van </a:t>
            </a:r>
            <a:r>
              <a:rPr lang="cs-CZ" altLang="cs-CZ" sz="2000" b="1" dirty="0" err="1">
                <a:solidFill>
                  <a:srgbClr val="FF0000"/>
                </a:solidFill>
              </a:rPr>
              <a:t>dieren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Le</a:t>
            </a:r>
            <a:r>
              <a:rPr lang="cs-CZ" altLang="cs-CZ" sz="2000" b="1" dirty="0">
                <a:solidFill>
                  <a:srgbClr val="FF0000"/>
                </a:solidFill>
              </a:rPr>
              <a:t> monde des </a:t>
            </a:r>
            <a:r>
              <a:rPr lang="cs-CZ" altLang="cs-CZ" sz="2000" b="1" dirty="0" err="1">
                <a:solidFill>
                  <a:srgbClr val="FF0000"/>
                </a:solidFill>
              </a:rPr>
              <a:t>animaux</a:t>
            </a:r>
            <a:r>
              <a:rPr lang="cs-CZ" altLang="cs-CZ" sz="2000" b="1" dirty="0">
                <a:solidFill>
                  <a:srgbClr val="FF0000"/>
                </a:solidFill>
              </a:rPr>
              <a:t>   Die Welt der </a:t>
            </a:r>
            <a:r>
              <a:rPr lang="cs-CZ" altLang="cs-CZ" sz="2000" b="1" dirty="0" err="1">
                <a:solidFill>
                  <a:srgbClr val="FF0000"/>
                </a:solidFill>
              </a:rPr>
              <a:t>Tiere</a:t>
            </a:r>
            <a:r>
              <a:rPr lang="cs-CZ" altLang="cs-CZ" sz="2000" b="1" dirty="0">
                <a:solidFill>
                  <a:srgbClr val="FF0000"/>
                </a:solidFill>
              </a:rPr>
              <a:t>  W </a:t>
            </a:r>
            <a:r>
              <a:rPr lang="cs-CZ" altLang="cs-CZ" sz="2000" b="1" dirty="0" err="1">
                <a:solidFill>
                  <a:srgbClr val="FF0000"/>
                </a:solidFill>
              </a:rPr>
              <a:t>świecie</a:t>
            </a:r>
            <a:r>
              <a:rPr lang="cs-CZ" altLang="cs-CZ" sz="2000" b="1" dirty="0">
                <a:solidFill>
                  <a:srgbClr val="FF0000"/>
                </a:solidFill>
              </a:rPr>
              <a:t>                       </a:t>
            </a:r>
          </a:p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zwierząt</a:t>
            </a:r>
            <a:r>
              <a:rPr lang="cs-CZ" altLang="cs-CZ" sz="2000" b="1" dirty="0">
                <a:solidFill>
                  <a:srgbClr val="FF0000"/>
                </a:solidFill>
              </a:rPr>
              <a:t>  </a:t>
            </a:r>
            <a:r>
              <a:rPr lang="cs-CZ" altLang="cs-CZ" sz="2000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>
                <a:solidFill>
                  <a:srgbClr val="FF0000"/>
                </a:solidFill>
              </a:rPr>
              <a:t>El </a:t>
            </a:r>
            <a:r>
              <a:rPr lang="cs-CZ" altLang="cs-CZ" sz="2000" b="1" dirty="0" err="1">
                <a:solidFill>
                  <a:srgbClr val="FF0000"/>
                </a:solidFill>
              </a:rPr>
              <a:t>mundo</a:t>
            </a:r>
            <a:r>
              <a:rPr lang="cs-CZ" altLang="cs-CZ" sz="2000" b="1" dirty="0">
                <a:solidFill>
                  <a:srgbClr val="FF0000"/>
                </a:solidFill>
              </a:rPr>
              <a:t> de los </a:t>
            </a:r>
            <a:r>
              <a:rPr lang="cs-CZ" altLang="cs-CZ" sz="2000" b="1" dirty="0" err="1">
                <a:solidFill>
                  <a:srgbClr val="FF0000"/>
                </a:solidFill>
              </a:rPr>
              <a:t>animales</a:t>
            </a:r>
            <a:r>
              <a:rPr lang="cs-CZ" altLang="cs-CZ" sz="2000" b="1" dirty="0">
                <a:solidFill>
                  <a:srgbClr val="FF0000"/>
                </a:solidFill>
              </a:rPr>
              <a:t>   O </a:t>
            </a:r>
            <a:r>
              <a:rPr lang="cs-CZ" altLang="cs-CZ" sz="2000" b="1" dirty="0" err="1">
                <a:solidFill>
                  <a:srgbClr val="FF0000"/>
                </a:solidFill>
              </a:rPr>
              <a:t>mundo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dos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animais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Lumea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animalelor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Az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állatok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világa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</a:p>
        </p:txBody>
      </p:sp>
      <p:pic>
        <p:nvPicPr>
          <p:cNvPr id="4" name="Picture 10">
            <a:extLst>
              <a:ext uri="{FF2B5EF4-FFF2-40B4-BE49-F238E27FC236}">
                <a16:creationId xmlns:a16="http://schemas.microsoft.com/office/drawing/2014/main" id="{20564244-5C77-FA42-6D2E-6C5EE400F3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316061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F9BB47F4-F919-0992-0BA6-C2639894B525}"/>
              </a:ext>
            </a:extLst>
          </p:cNvPr>
          <p:cNvSpPr/>
          <p:nvPr/>
        </p:nvSpPr>
        <p:spPr>
          <a:xfrm>
            <a:off x="3287688" y="764704"/>
            <a:ext cx="5616624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chemeClr val="accent6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Svět zvířat  96</a:t>
            </a:r>
            <a:endParaRPr lang="es-ES" sz="4400" b="1" spc="50" dirty="0">
              <a:ln w="11430"/>
              <a:solidFill>
                <a:schemeClr val="accent6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82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>
            <a:extLst>
              <a:ext uri="{FF2B5EF4-FFF2-40B4-BE49-F238E27FC236}">
                <a16:creationId xmlns:a16="http://schemas.microsoft.com/office/drawing/2014/main" id="{BFB503A2-EF1A-3591-165D-C907E47880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3DFDA37-AA15-7643-4122-A1164566F3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70495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9C0B293-3FBB-4C09-FA88-64ABB74CB0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5">
            <a:extLst>
              <a:ext uri="{FF2B5EF4-FFF2-40B4-BE49-F238E27FC236}">
                <a16:creationId xmlns:a16="http://schemas.microsoft.com/office/drawing/2014/main" id="{8829C358-08D2-485D-6777-31E5D0DDF4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64352" y="6080167"/>
            <a:ext cx="2223151" cy="301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54672ED3-7508-6F34-9AC8-F7D4532B9B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DA19FD4-A40F-E6DB-8038-225A75A326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E3A2D71-FA5F-C59F-F3BB-97802FA293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1C7BB8D-F5F5-8A8B-F040-8B76893328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D792F529-436B-649C-0A0E-F38E373126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45CF102-3FA4-AD64-4A27-BC5420ED4C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4764D241-408E-A6BA-8C5D-3C8DB7E31F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39411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493464D-4673-34AD-7247-966862C6DC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9217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81B316CA-A44C-E5B0-5D84-D741A2C9EF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49356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74B3DB6-8638-5830-3C42-EE11F643FE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02508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ADA75FB-EE89-FD02-6A12-B51E84E881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50064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F018C8F-04C6-8534-D695-B769A42169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22708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CF2174B-943E-0517-BEAE-BCECF78811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75665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20B5967-5957-47B5-4DC2-D9F4B7B655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62122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9C76C481-AA7C-7476-555D-997CDBBDBB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95389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F4B3F9C-3E7B-28B0-F1A4-564DD5CA83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59165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0C40CDC-3209-753F-A5CF-D8964CC33C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63375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8DB882FB-CC3E-1857-516D-E801C037C9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52387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C93DA86-F3EF-66D6-CB7D-05D3BF54E5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96412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FDAADE66-B250-AA64-12CC-9D87D73892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7981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A44FAB2-0F6F-0E94-C03F-F405930A05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7216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>
            <a:extLst>
              <a:ext uri="{FF2B5EF4-FFF2-40B4-BE49-F238E27FC236}">
                <a16:creationId xmlns:a16="http://schemas.microsoft.com/office/drawing/2014/main" id="{61CA0112-17B4-4B63-B42A-3D75C68FFC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20327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6360" y="6114925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7">
            <a:extLst>
              <a:ext uri="{FF2B5EF4-FFF2-40B4-BE49-F238E27FC236}">
                <a16:creationId xmlns:a16="http://schemas.microsoft.com/office/drawing/2014/main" id="{103B1892-14BB-4A2D-BC66-7BB32046B4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76341"/>
            <a:ext cx="12192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:   Visitami: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: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:   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: 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moi: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    Navštivte mně na:</a:t>
            </a:r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C40852E9-30B3-B233-0E3E-714EB05934F5}"/>
              </a:ext>
            </a:extLst>
          </p:cNvPr>
          <p:cNvSpPr/>
          <p:nvPr/>
        </p:nvSpPr>
        <p:spPr>
          <a:xfrm>
            <a:off x="2357250" y="6432137"/>
            <a:ext cx="6948772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5E316EE7-AAB5-3549-FF7C-6EC61A6FCF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20182"/>
            <a:ext cx="10801200" cy="5038527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4E56C4E6-AC59-4137-988B-89B7D1324B78}"/>
              </a:ext>
            </a:extLst>
          </p:cNvPr>
          <p:cNvSpPr/>
          <p:nvPr/>
        </p:nvSpPr>
        <p:spPr>
          <a:xfrm>
            <a:off x="4347992" y="5023242"/>
            <a:ext cx="2967287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a nice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3 Rectángulo">
            <a:extLst>
              <a:ext uri="{FF2B5EF4-FFF2-40B4-BE49-F238E27FC236}">
                <a16:creationId xmlns:a16="http://schemas.microsoft.com/office/drawing/2014/main" id="{DCD710FE-3377-D7F4-EE3D-8A8BC051D9D3}"/>
              </a:ext>
            </a:extLst>
          </p:cNvPr>
          <p:cNvSpPr/>
          <p:nvPr/>
        </p:nvSpPr>
        <p:spPr>
          <a:xfrm>
            <a:off x="695400" y="5016883"/>
            <a:ext cx="293404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Bonne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journée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3 Rectángulo">
            <a:extLst>
              <a:ext uri="{FF2B5EF4-FFF2-40B4-BE49-F238E27FC236}">
                <a16:creationId xmlns:a16="http://schemas.microsoft.com/office/drawing/2014/main" id="{A0A7D6B3-A767-A8A6-C5B8-5EB47ED91795}"/>
              </a:ext>
            </a:extLst>
          </p:cNvPr>
          <p:cNvSpPr/>
          <p:nvPr/>
        </p:nvSpPr>
        <p:spPr>
          <a:xfrm>
            <a:off x="9552384" y="5044305"/>
            <a:ext cx="183860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Fijne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dag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3 Rectángulo">
            <a:extLst>
              <a:ext uri="{FF2B5EF4-FFF2-40B4-BE49-F238E27FC236}">
                <a16:creationId xmlns:a16="http://schemas.microsoft.com/office/drawing/2014/main" id="{F9901577-9525-5813-62E7-E63B044DE530}"/>
              </a:ext>
            </a:extLst>
          </p:cNvPr>
          <p:cNvSpPr/>
          <p:nvPr/>
        </p:nvSpPr>
        <p:spPr>
          <a:xfrm>
            <a:off x="551384" y="494109"/>
            <a:ext cx="442077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Que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tengas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un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buen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dia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0" name="3 Rectángulo">
            <a:extLst>
              <a:ext uri="{FF2B5EF4-FFF2-40B4-BE49-F238E27FC236}">
                <a16:creationId xmlns:a16="http://schemas.microsoft.com/office/drawing/2014/main" id="{401B065F-E98C-9847-14B6-CE9A4534E6F3}"/>
              </a:ext>
            </a:extLst>
          </p:cNvPr>
          <p:cNvSpPr/>
          <p:nvPr/>
        </p:nvSpPr>
        <p:spPr>
          <a:xfrm>
            <a:off x="8112224" y="520182"/>
            <a:ext cx="3687914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Přeji krásný den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2559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8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200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40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6000"/>
                            </p:stCondLst>
                            <p:childTnLst>
                              <p:par>
                                <p:cTn id="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4" grpId="0"/>
      <p:bldP spid="5" grpId="0"/>
      <p:bldP spid="6" grpId="0"/>
      <p:bldP spid="9" grpId="0"/>
      <p:bldP spid="10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295</TotalTime>
  <Words>107</Words>
  <Application>Microsoft Office PowerPoint</Application>
  <PresentationFormat>Širokoúhlá obrazovka</PresentationFormat>
  <Paragraphs>16</Paragraphs>
  <Slides>29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29</vt:i4>
      </vt:variant>
    </vt:vector>
  </HeadingPairs>
  <TitlesOfParts>
    <vt:vector size="35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110</cp:revision>
  <dcterms:created xsi:type="dcterms:W3CDTF">2020-02-21T13:54:42Z</dcterms:created>
  <dcterms:modified xsi:type="dcterms:W3CDTF">2022-10-22T13:33:57Z</dcterms:modified>
</cp:coreProperties>
</file>