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4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FoHcO4tYtlPZ8IxomfDsw==" hashData="wa/nL2W1UnEo6ADZae5xH2hd2lWvxq0Ndjoft0xUrin/roQW+oqN3qnjJTYvPdafjWVqJDyEZUDCvHFsK/1nv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4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C34C45-FB67-4388-A943-F957FFECE470}" type="datetimeFigureOut">
              <a:rPr lang="fr-FR" smtClean="0"/>
              <a:t>21/10/2022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5ED36C-6772-4AEB-9B23-53DF796055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8688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7DC03-62EF-89D5-94E5-D871136FA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218EC08-1299-7113-5106-5CC4BCBDF7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A57592-6D1A-C202-DB55-D9E548771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7D9BF-E664-4B58-AF69-D14B066A4E38}" type="datetime1">
              <a:rPr lang="fr-FR" smtClean="0"/>
              <a:t>21/10/2022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3DEF7E-E6D5-10C7-D43C-99831A60C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437C33-C2C4-0F8B-70FA-667674F10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580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18A64-B63B-E550-168E-0CD591FA8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1EF345-192F-61CC-8EA4-A8D61C840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029EC8-2801-1C29-D301-FB366F191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CD166-81C2-4AF2-81F5-0818FA3E2DB9}" type="datetime1">
              <a:rPr lang="fr-FR" smtClean="0"/>
              <a:t>21/10/2022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D45612-EE9C-9F8A-910A-83A084527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74A8D2-EBE6-9525-5EAF-4E9DF6728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901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5D6FB-D188-E01C-F3E2-C80CE1FC6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B55DED-1A6F-2931-B5F0-54A0ED0C2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614963-1094-B865-74AB-F64B47D67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2C6CA-0BB5-4886-8513-3C20DCE636E6}" type="datetime1">
              <a:rPr lang="fr-FR" smtClean="0"/>
              <a:t>21/10/2022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9071E7-42AB-3B41-86A0-A6B75ED1A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A2FC67-18E1-9729-0143-28BA99E34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51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8A0AF-F176-89C6-3CE4-6997385A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289B1F-939D-B3EE-EE0F-91AC3D5969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95AD331-0C9B-7C50-2CCF-68C9C59D0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A0CD45-D221-B4C6-4427-39DB14F73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CC8B0-8DAB-4A79-BA7D-80BB4DEDADD7}" type="datetime1">
              <a:rPr lang="fr-FR" smtClean="0"/>
              <a:t>21/10/2022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2007F28-2A93-70DA-6FA6-43837D2FB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BF456D-F529-0B29-5454-0F10E34C6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755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D96F0F-C772-8326-FEE3-41FF57253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D6E7A8-6048-EAB7-9EAC-D8CB1E21E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69B203B-26E3-EAD5-47F5-26BE3C3AC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3F6A200-DABF-879B-B228-05B6B76F71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D53E2A1-43A2-1A07-7B7A-8F074E6118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6368557-D1C7-CFA5-3BE1-2A25FF673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61A27-0A3B-48DF-9EDF-656E87BE3A48}" type="datetime1">
              <a:rPr lang="fr-FR" smtClean="0"/>
              <a:t>21/10/2022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A28360D-78FA-AF8B-E910-EBF0E96B0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96170F-0229-3FC4-DBCB-375A0E91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99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6A63B-921F-DA36-CEA0-8ECC16DC9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24FA85D-A245-CB01-5AF2-33428FFE9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063A5-B65F-481A-A8F4-AA7A77D03708}" type="datetime1">
              <a:rPr lang="fr-FR" smtClean="0"/>
              <a:t>21/10/2022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8FC71AC-CA01-9F2C-B9C8-D713F251E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90BB3DF-2D47-FD54-BF39-620A15389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154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633533-E50B-7B8A-8E14-5B03CDA95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5B690-BAD1-4D8D-911A-77914665FC20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47179E-94DA-6370-FA2B-A7D58CF0B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5E4CA62-B832-BF82-54B8-56DCE1C16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460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72A3B-18E6-DAF5-D8B6-C6248C8A2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3C8682-3ED0-9292-E189-D7B24C5DC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198243-58F3-26E2-E792-4234B5C7C9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6AD0DB-5DA6-EAC8-29DE-B32ECBBA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A24BC-0754-41A9-ADAD-647E735BC832}" type="datetime1">
              <a:rPr lang="fr-FR" smtClean="0"/>
              <a:t>21/10/2022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97363B-6503-2230-1D56-3F64481C9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29D88C-419C-6851-D3AA-659E56247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48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344F79-79D4-7153-D043-213ABCD7A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FE16923-CF91-0B0C-5BC3-2AB9FEAB24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E28A839-65C3-754D-7452-EEBFF289DE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2106B7-1DDF-B89B-605D-7511CFAF1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D8577-B440-445F-B6B3-24C369067A91}" type="datetime1">
              <a:rPr lang="fr-FR" smtClean="0"/>
              <a:t>21/10/2022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2EA2EF8-EA74-C626-DD29-0906BACF9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093989-D76D-D3AE-978D-4A4F45040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615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CB6F1-DFCD-233B-EC7A-856E73D23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4FED2-D5DF-5D35-E00F-94A5B97D95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C3BD90-B9CC-DBFE-83D7-D1D6BD907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EA53-3CDB-4CD0-B4D4-2BF4369F5CB1}" type="datetime1">
              <a:rPr lang="fr-FR" smtClean="0"/>
              <a:t>21/10/2022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979287-D0D4-8DB1-D0EF-9EDBCC174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D47BD5-7978-0941-5A36-3C5737E1F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902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B5EE992-4324-E080-FD76-5DFDACD25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57C505-156F-B82D-901F-067D200F98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E1063F-0936-DDCF-E131-BED6C6485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80C73-6DDC-4A04-BA81-3E9D4013B949}" type="datetime1">
              <a:rPr lang="fr-FR" smtClean="0"/>
              <a:t>21/10/2022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F430EF-52F1-22F2-7F5F-22F1F05AA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951BCF-FA23-3A8D-35F3-6B497F631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509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2601E6B-AC77-AA42-8649-B6FABBE46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EAFB9A-88CA-6B02-7D19-AD5A8523C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67B3CF-220C-DA55-2DB2-A215065CC5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384A9-1A0F-48AB-BF9A-30320C1BAF0B}" type="datetime1">
              <a:rPr lang="fr-FR" smtClean="0"/>
              <a:t>21/10/2022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A331F4-A7AF-D49C-E37B-557323AE49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1EAE61-FB6C-F0AC-13AE-0BBD333830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A7DCF-6BAF-45CC-8A64-9226616FE9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70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bouquet, très coloré&#10;&#10;Description générée automatiquement">
            <a:extLst>
              <a:ext uri="{FF2B5EF4-FFF2-40B4-BE49-F238E27FC236}">
                <a16:creationId xmlns:a16="http://schemas.microsoft.com/office/drawing/2014/main" id="{9353D8E5-B045-3F79-B469-56796A6DB1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491" y="546828"/>
            <a:ext cx="11346873" cy="5708073"/>
          </a:xfrm>
          <a:prstGeom prst="rect">
            <a:avLst/>
          </a:prstGeom>
          <a:ln w="25400" cmpd="dbl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D4F9C3B-3C2B-1C60-6789-B45FB9DE7292}"/>
              </a:ext>
            </a:extLst>
          </p:cNvPr>
          <p:cNvSpPr txBox="1"/>
          <p:nvPr/>
        </p:nvSpPr>
        <p:spPr>
          <a:xfrm>
            <a:off x="3179298" y="3198166"/>
            <a:ext cx="63726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Vous Propose Les Pyrénées Atlantiques </a:t>
            </a:r>
          </a:p>
        </p:txBody>
      </p:sp>
      <p:sp>
        <p:nvSpPr>
          <p:cNvPr id="6" name="Espace réservé de la date 5">
            <a:extLst>
              <a:ext uri="{FF2B5EF4-FFF2-40B4-BE49-F238E27FC236}">
                <a16:creationId xmlns:a16="http://schemas.microsoft.com/office/drawing/2014/main" id="{D4FD1335-56C3-1C1B-3ABB-A4E9C35AE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9AF00-C2EF-47EB-B004-8946EA0DE039}" type="datetime1">
              <a:rPr lang="fr-FR" smtClean="0"/>
              <a:t>21/10/2022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29AA2194-68C7-4EDD-F9BD-02FD964BC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ACB2517C-EFE2-9F5B-3380-ADB1E351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827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  <p:sndAc>
          <p:stSnd loop="1">
            <p:snd r:embed="rId2" name="De cap tà l'immortèla Nadau.wav"/>
          </p:stSnd>
        </p:sndAc>
      </p:transition>
    </mc:Choice>
    <mc:Fallback>
      <p:transition spd="slow" advClick="0" advTm="16000">
        <p:fade/>
        <p:sndAc>
          <p:stSnd loop="1">
            <p:snd r:embed="rId2" name="De cap tà l'immortèla Nadau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21E0628-C515-D9B5-60CF-44105D0E9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EA725-19CE-432E-A2F2-86CF02F3D3F8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151D8FD-7C5A-255F-26BC-B0BD61EBA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F4E9E8C-BF8B-ACFB-DF75-C1DF89EA2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</a:t>
            </a:fld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D872CB-9EB5-310E-DAEF-88239AE0375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département des Pyrénées-Atlantiques (/pi.ʁe.ne(z‿)at.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lɑ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̃.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tik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/)1, appelé Basses-Pyrénées jusqu'en 1969, est un département français situé à l'extrême sud-ouest du territoire de la France métropolitaine, dans la région Nouvelle-Aquitaine. Il tire son nom de la chaîne montagneuse qui le traverse au sud et de l'océan qui le borde à l'ouest. Il est subdivisé en trois arrondissements et sa préfecture est la ville de Pau. L'Insee et la Poste lui attribuent le code 64.</a:t>
            </a:r>
          </a:p>
          <a:p>
            <a:pPr algn="ctr"/>
            <a:endParaRPr lang="fr-FR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Culturellement, le département réunit deux régions historiques : le Béarn avec Pau comme chef-lieu du département et le Pays basque français avec Bayonne</a:t>
            </a:r>
          </a:p>
        </p:txBody>
      </p:sp>
    </p:spTree>
    <p:extLst>
      <p:ext uri="{BB962C8B-B14F-4D97-AF65-F5344CB8AC3E}">
        <p14:creationId xmlns:p14="http://schemas.microsoft.com/office/powerpoint/2010/main" val="1573426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AC22297-C9B7-276F-78C1-A0DCB9C3DE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502025"/>
            <a:ext cx="9753600" cy="585432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516A58A-CDD6-80A0-6D77-7C0B5539A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3B8AE-92B8-4C1E-B629-723015AB5ABD}" type="datetime1">
              <a:rPr lang="fr-FR" smtClean="0"/>
              <a:t>21/10/2022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2BA4ADF-446D-1644-5E33-872FE51C1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FEC9EC-4AD0-0380-49D1-4106B2ADF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3</a:t>
            </a:fld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CF67CAE-E40C-4A80-E8A0-117CBDB03119}"/>
              </a:ext>
            </a:extLst>
          </p:cNvPr>
          <p:cNvSpPr txBox="1"/>
          <p:nvPr/>
        </p:nvSpPr>
        <p:spPr>
          <a:xfrm>
            <a:off x="838200" y="42021"/>
            <a:ext cx="11187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La Bastide </a:t>
            </a:r>
            <a:r>
              <a:rPr lang="fr-FR" sz="2400" b="1" i="1" dirty="0" err="1">
                <a:solidFill>
                  <a:srgbClr val="FFFF00"/>
                </a:solidFill>
              </a:rPr>
              <a:t>Clairence</a:t>
            </a:r>
            <a:r>
              <a:rPr lang="fr-FR" sz="2400" b="1" i="1" dirty="0">
                <a:solidFill>
                  <a:srgbClr val="FFFF00"/>
                </a:solidFill>
              </a:rPr>
              <a:t>, véritable niche regroupant artisans et artistes venus s'isoler</a:t>
            </a:r>
          </a:p>
        </p:txBody>
      </p:sp>
    </p:spTree>
    <p:extLst>
      <p:ext uri="{BB962C8B-B14F-4D97-AF65-F5344CB8AC3E}">
        <p14:creationId xmlns:p14="http://schemas.microsoft.com/office/powerpoint/2010/main" val="2058342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F73F63A-5AB2-0556-4718-14A49FFB6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79633-98FA-446A-9C0E-D6940C572456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2D2D71D-FE84-3109-E2CA-3462003E1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5BE2923-0875-A8B1-0349-B7FC8E0EE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119D02D-3C57-56D9-5E7A-D336E45405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466165"/>
            <a:ext cx="9144000" cy="589018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CD0F97F-451C-B3B1-84D2-9675E9EA88C3}"/>
              </a:ext>
            </a:extLst>
          </p:cNvPr>
          <p:cNvSpPr txBox="1"/>
          <p:nvPr/>
        </p:nvSpPr>
        <p:spPr>
          <a:xfrm>
            <a:off x="1181100" y="-28966"/>
            <a:ext cx="1017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La cathédrale Sainte- Marie est située en plein </a:t>
            </a:r>
            <a:r>
              <a:rPr lang="fr-FR" sz="2400" b="1" i="1" dirty="0" err="1">
                <a:solidFill>
                  <a:srgbClr val="FFFF00"/>
                </a:solidFill>
              </a:rPr>
              <a:t>coeur</a:t>
            </a:r>
            <a:r>
              <a:rPr lang="fr-FR" sz="2400" b="1" i="1" dirty="0">
                <a:solidFill>
                  <a:srgbClr val="FFFF00"/>
                </a:solidFill>
              </a:rPr>
              <a:t> du quartier historique</a:t>
            </a:r>
          </a:p>
        </p:txBody>
      </p:sp>
    </p:spTree>
    <p:extLst>
      <p:ext uri="{BB962C8B-B14F-4D97-AF65-F5344CB8AC3E}">
        <p14:creationId xmlns:p14="http://schemas.microsoft.com/office/powerpoint/2010/main" val="3351836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1DBF8B9-B15B-6275-6C5C-CD9A66341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149A1-4C02-4699-89C7-BF59216E29F2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FA341AF-811B-031F-8C39-D8DA97216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4A9CA13-48E4-B342-E0FA-4D0F76D37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33609A5-A915-0BF0-D169-2672CDBDB2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830997"/>
            <a:ext cx="9753600" cy="5372579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3D56998-F2D2-E8D6-975A-C9C12E54B5CA}"/>
              </a:ext>
            </a:extLst>
          </p:cNvPr>
          <p:cNvSpPr txBox="1"/>
          <p:nvPr/>
        </p:nvSpPr>
        <p:spPr>
          <a:xfrm>
            <a:off x="322729" y="0"/>
            <a:ext cx="11564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Emblème de Biarritz, ce rocher doit son nom à la statue de la vierge qui y fut installée à son sommet en 1865.</a:t>
            </a:r>
          </a:p>
        </p:txBody>
      </p:sp>
    </p:spTree>
    <p:extLst>
      <p:ext uri="{BB962C8B-B14F-4D97-AF65-F5344CB8AC3E}">
        <p14:creationId xmlns:p14="http://schemas.microsoft.com/office/powerpoint/2010/main" val="13269669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8B013AF-2057-06BF-1956-D4BA7E503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56496-A8F1-4D46-989E-865284722CD7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E5EEF6A-B701-4B82-EA1C-F16E0E1F6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345A979-EF23-7B3B-675A-FA2FBD7D8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EB28224-67C7-C3D3-6317-FF3FA7AB0C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967522"/>
            <a:ext cx="9144000" cy="538882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BC36EF5-34DC-AD97-9711-3DBDCF8287D7}"/>
              </a:ext>
            </a:extLst>
          </p:cNvPr>
          <p:cNvSpPr txBox="1"/>
          <p:nvPr/>
        </p:nvSpPr>
        <p:spPr>
          <a:xfrm>
            <a:off x="681318" y="136525"/>
            <a:ext cx="112238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Cette fête populaire, très courue par les basques mais aussi par de nombreux curieux, a lieu le dernier week-end du mois d'octobre. </a:t>
            </a:r>
          </a:p>
        </p:txBody>
      </p:sp>
    </p:spTree>
    <p:extLst>
      <p:ext uri="{BB962C8B-B14F-4D97-AF65-F5344CB8AC3E}">
        <p14:creationId xmlns:p14="http://schemas.microsoft.com/office/powerpoint/2010/main" val="2731880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2FE6755-CF30-3C25-C466-63CC9E170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741C-320A-4DF1-B70D-BE1DFE026B4A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FA8C290-5176-B8D7-A81F-008EA898C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520D214-7E51-D9BA-1AD7-24FC66B02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977421A-6AD2-7D93-FC5D-6CE2A47230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4048888-560D-2B03-5004-C69AE8131A2B}"/>
              </a:ext>
            </a:extLst>
          </p:cNvPr>
          <p:cNvSpPr txBox="1"/>
          <p:nvPr/>
        </p:nvSpPr>
        <p:spPr>
          <a:xfrm>
            <a:off x="4621305" y="136525"/>
            <a:ext cx="7064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L’Aquarium de Biarritz</a:t>
            </a:r>
          </a:p>
        </p:txBody>
      </p:sp>
    </p:spTree>
    <p:extLst>
      <p:ext uri="{BB962C8B-B14F-4D97-AF65-F5344CB8AC3E}">
        <p14:creationId xmlns:p14="http://schemas.microsoft.com/office/powerpoint/2010/main" val="23953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A3D4BE6-24AC-A000-9355-2ECC00B85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AF239-8849-47AD-B574-C3A63E5D7113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64EABB6-788D-F489-2782-4F8EC70DF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CB2D785-1D52-CD8B-23FE-B091DD2A2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214F1E2-2272-8688-4010-516C9288D8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67522"/>
            <a:ext cx="7620000" cy="531897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DAC4081-423D-016A-A8C6-CE5BB6FAC084}"/>
              </a:ext>
            </a:extLst>
          </p:cNvPr>
          <p:cNvSpPr txBox="1"/>
          <p:nvPr/>
        </p:nvSpPr>
        <p:spPr>
          <a:xfrm>
            <a:off x="340659" y="136525"/>
            <a:ext cx="114210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Eglise typiquement basque, ses murs blancs et sa toiture rouge émergent dans les ruelles de la vieille ville de Hendaye</a:t>
            </a:r>
          </a:p>
        </p:txBody>
      </p:sp>
    </p:spTree>
    <p:extLst>
      <p:ext uri="{BB962C8B-B14F-4D97-AF65-F5344CB8AC3E}">
        <p14:creationId xmlns:p14="http://schemas.microsoft.com/office/powerpoint/2010/main" val="4273278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5CC9A23-5703-0EF9-2150-A09AAECA2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A7FB-47D5-4478-AF8E-06FA82917787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A466258-CC67-A54F-08F4-B8C763103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68DA053-88B6-1239-2342-EE3EDCE22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25E6E32-4862-4D7E-1ADF-BC8BCACBDE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791420"/>
            <a:ext cx="7620000" cy="549508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232B0CA-1D2E-3D70-7EFA-69FE2C2CC252}"/>
              </a:ext>
            </a:extLst>
          </p:cNvPr>
          <p:cNvSpPr txBox="1"/>
          <p:nvPr/>
        </p:nvSpPr>
        <p:spPr>
          <a:xfrm>
            <a:off x="838200" y="-39577"/>
            <a:ext cx="11156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Parmi les rares musées européens consacrés aux arts orientaux, le musée </a:t>
            </a:r>
            <a:r>
              <a:rPr lang="fr-FR" sz="2400" b="1" i="1" dirty="0" err="1">
                <a:solidFill>
                  <a:srgbClr val="FFFF00"/>
                </a:solidFill>
              </a:rPr>
              <a:t>Asiatica</a:t>
            </a:r>
            <a:r>
              <a:rPr lang="fr-FR" sz="2400" b="1" i="1" dirty="0">
                <a:solidFill>
                  <a:srgbClr val="FFFF00"/>
                </a:solidFill>
              </a:rPr>
              <a:t> fait figure d'exemple grâce à sa riche collection</a:t>
            </a:r>
          </a:p>
        </p:txBody>
      </p:sp>
    </p:spTree>
    <p:extLst>
      <p:ext uri="{BB962C8B-B14F-4D97-AF65-F5344CB8AC3E}">
        <p14:creationId xmlns:p14="http://schemas.microsoft.com/office/powerpoint/2010/main" val="2606992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575BDB6-2680-9EF1-40F5-42D29EEA2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2014E-8644-4CC7-B8D4-3FEF568F2638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851E35B-7198-58DD-3A23-9FA0EDBCB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DEFE2DA-1C0C-D53C-B6AC-729B5C1C9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FF6E600-3A75-9003-C81C-F54338F154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1882" y="569259"/>
            <a:ext cx="8068235" cy="5719482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1718389-F8B8-F72F-380C-2B8ADAFC6F99}"/>
              </a:ext>
            </a:extLst>
          </p:cNvPr>
          <p:cNvSpPr txBox="1"/>
          <p:nvPr/>
        </p:nvSpPr>
        <p:spPr>
          <a:xfrm>
            <a:off x="3859306" y="111329"/>
            <a:ext cx="6898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Aquarium et musée de la Mer</a:t>
            </a:r>
          </a:p>
        </p:txBody>
      </p:sp>
    </p:spTree>
    <p:extLst>
      <p:ext uri="{BB962C8B-B14F-4D97-AF65-F5344CB8AC3E}">
        <p14:creationId xmlns:p14="http://schemas.microsoft.com/office/powerpoint/2010/main" val="1667039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907A5E7-C84F-5AEE-E708-FCB41D629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29B98-2DFF-404D-B8BF-8DF2C2C630BB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015DDBF-B84F-7A7B-AD39-A0EF6E776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DBD9E77-B2E5-A6FB-8B19-A430650B9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5132C81-89D8-675A-40A7-A608A4F47C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967522"/>
            <a:ext cx="9144000" cy="538882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F4A67B9-AD77-409B-7D1D-8E0AEB6262AA}"/>
              </a:ext>
            </a:extLst>
          </p:cNvPr>
          <p:cNvSpPr txBox="1"/>
          <p:nvPr/>
        </p:nvSpPr>
        <p:spPr>
          <a:xfrm>
            <a:off x="394446" y="136525"/>
            <a:ext cx="117975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Pre</a:t>
            </a:r>
            <a:r>
              <a:rPr lang="fr-FR" sz="2400" b="1" i="1" dirty="0">
                <a:solidFill>
                  <a:srgbClr val="FFFF00"/>
                </a:solidFill>
              </a:rPr>
              <a:t>mière plage publique de Biarritz, c'est en 1957 que le surf déferla sur ses vagues grâce au scénariste américain Paul Vertel,</a:t>
            </a:r>
          </a:p>
        </p:txBody>
      </p:sp>
    </p:spTree>
    <p:extLst>
      <p:ext uri="{BB962C8B-B14F-4D97-AF65-F5344CB8AC3E}">
        <p14:creationId xmlns:p14="http://schemas.microsoft.com/office/powerpoint/2010/main" val="3305821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73CC986-2F46-5781-8B81-8D612F864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A7A38-0A12-4447-9508-D92DFD63941E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BF5906E-FDA0-E90B-F64F-C51A189ED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B4010FB-97F9-F3F1-50B6-16E6C63E1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4D71429-A8FB-66E8-6C34-C0C1CC9FE8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069A683-53CF-7994-D6DA-F5C6F00FAAE9}"/>
              </a:ext>
            </a:extLst>
          </p:cNvPr>
          <p:cNvSpPr txBox="1"/>
          <p:nvPr/>
        </p:nvSpPr>
        <p:spPr>
          <a:xfrm>
            <a:off x="4038600" y="147188"/>
            <a:ext cx="6185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L'Eglise Saint-Etienne d'Espelette</a:t>
            </a:r>
          </a:p>
        </p:txBody>
      </p:sp>
    </p:spTree>
    <p:extLst>
      <p:ext uri="{BB962C8B-B14F-4D97-AF65-F5344CB8AC3E}">
        <p14:creationId xmlns:p14="http://schemas.microsoft.com/office/powerpoint/2010/main" val="2697331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33394A7-18BD-6DDA-5EC8-5ECA030DB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A1D5C-C6A3-480D-AA81-44E4632E800C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E97FA9A-A2A7-D064-6A42-5DFA90C6D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0BE6AE0-1FA9-705D-95D2-94879FCF0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778ED76-C6CF-D747-26D4-974E9D2D08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F0A0DDA-B56F-2D4B-E4B0-0F4204F6C4AB}"/>
              </a:ext>
            </a:extLst>
          </p:cNvPr>
          <p:cNvSpPr txBox="1"/>
          <p:nvPr/>
        </p:nvSpPr>
        <p:spPr>
          <a:xfrm>
            <a:off x="4697506" y="224135"/>
            <a:ext cx="5145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Domaine d'</a:t>
            </a:r>
            <a:r>
              <a:rPr lang="fr-FR" sz="2400" b="1" dirty="0" err="1">
                <a:solidFill>
                  <a:srgbClr val="FFFF00"/>
                </a:solidFill>
              </a:rPr>
              <a:t>Abbadia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52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114646C-A1E5-2EEF-338C-43D3968E3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0979-C0B6-4C64-BBC5-C2792C98706C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621D254-D1B8-BC2E-6F22-214BE9451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AD9F9F5-5AAE-61C6-88B8-4102B57E2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71EC8A4-4B98-0630-17F7-BBBE2F55D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695325"/>
            <a:ext cx="9753600" cy="546735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86DDD90-2942-9D6D-7FD2-1CE15144AD17}"/>
              </a:ext>
            </a:extLst>
          </p:cNvPr>
          <p:cNvSpPr txBox="1"/>
          <p:nvPr/>
        </p:nvSpPr>
        <p:spPr>
          <a:xfrm>
            <a:off x="4715435" y="119173"/>
            <a:ext cx="59884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Château d'</a:t>
            </a:r>
            <a:r>
              <a:rPr lang="fr-FR" sz="2400" b="1" i="1" dirty="0" err="1">
                <a:solidFill>
                  <a:srgbClr val="FFFF00"/>
                </a:solidFill>
              </a:rPr>
              <a:t>Abbadie</a:t>
            </a:r>
            <a:endParaRPr lang="fr-FR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665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00F9BF8-C70F-95E7-144D-CA720BE0FE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487FC-B0CB-444C-94FB-5303DBECD65F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7B86D19-D5FA-436A-6254-0692C16EB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C4C0E75-6D49-CF3E-55E2-0DECDDDAA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63BF97C-3FDD-36B5-45F8-BC8AAE2BC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885F351-E922-3EE7-1311-7BFCC1633BB2}"/>
              </a:ext>
            </a:extLst>
          </p:cNvPr>
          <p:cNvSpPr txBox="1"/>
          <p:nvPr/>
        </p:nvSpPr>
        <p:spPr>
          <a:xfrm>
            <a:off x="3191435" y="109835"/>
            <a:ext cx="7032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Complexe de thalassothérapie serge blanco</a:t>
            </a:r>
          </a:p>
        </p:txBody>
      </p:sp>
    </p:spTree>
    <p:extLst>
      <p:ext uri="{BB962C8B-B14F-4D97-AF65-F5344CB8AC3E}">
        <p14:creationId xmlns:p14="http://schemas.microsoft.com/office/powerpoint/2010/main" val="2272966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5DF4DF-A49C-66FB-6B7E-7C92FC5A7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A080B-F8F6-40FC-9FAF-0AAA68F769EE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39CC2EA-19DB-22FA-F45F-CBDA9E2D7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25AB117-DD76-D158-9874-841FA278C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16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6A0A0F0-0B54-7C09-A095-D3D40A26C2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C196CDE-A8B2-70C7-6276-461EE6A62B8A}"/>
              </a:ext>
            </a:extLst>
          </p:cNvPr>
          <p:cNvSpPr txBox="1"/>
          <p:nvPr/>
        </p:nvSpPr>
        <p:spPr>
          <a:xfrm>
            <a:off x="5302623" y="224135"/>
            <a:ext cx="6190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Ruines du fort</a:t>
            </a:r>
          </a:p>
        </p:txBody>
      </p:sp>
    </p:spTree>
    <p:extLst>
      <p:ext uri="{BB962C8B-B14F-4D97-AF65-F5344CB8AC3E}">
        <p14:creationId xmlns:p14="http://schemas.microsoft.com/office/powerpoint/2010/main" val="2667398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38F97A2-5F85-028B-86F7-BADDEF758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00FB-B460-4EC6-A07E-A8B1DD5E6722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D9B1989-8040-7537-DB68-FDC21AA184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6B7763B-8807-61C4-DB32-D942A89DC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17</a:t>
            </a:fld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D2A35BC8-1F4C-D24F-928D-79071441C1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1F540157-1C69-559C-36FA-52B12142ABA4}"/>
              </a:ext>
            </a:extLst>
          </p:cNvPr>
          <p:cNvSpPr txBox="1"/>
          <p:nvPr/>
        </p:nvSpPr>
        <p:spPr>
          <a:xfrm>
            <a:off x="4589929" y="76716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Ancien casino croisière</a:t>
            </a:r>
          </a:p>
        </p:txBody>
      </p:sp>
    </p:spTree>
    <p:extLst>
      <p:ext uri="{BB962C8B-B14F-4D97-AF65-F5344CB8AC3E}">
        <p14:creationId xmlns:p14="http://schemas.microsoft.com/office/powerpoint/2010/main" val="68101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A4978AD-A14E-4EF5-E10C-77E21FFDE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A12E0-0EAF-46CC-811B-C58AC08BC909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C5D15A-6E29-05E6-752B-75D6F7BC0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8EC571A-73D5-EA28-E35E-C46C1E14C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18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54C9854-47C6-BBC4-1CAA-2C79E24E32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19953"/>
            <a:ext cx="9144000" cy="583639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5E0DF12-3621-D034-09E9-01B7352B318D}"/>
              </a:ext>
            </a:extLst>
          </p:cNvPr>
          <p:cNvSpPr txBox="1"/>
          <p:nvPr/>
        </p:nvSpPr>
        <p:spPr>
          <a:xfrm>
            <a:off x="2498912" y="39984"/>
            <a:ext cx="11308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le boulevard relie le parc Beaumont au château de Pau. </a:t>
            </a:r>
          </a:p>
        </p:txBody>
      </p:sp>
    </p:spTree>
    <p:extLst>
      <p:ext uri="{BB962C8B-B14F-4D97-AF65-F5344CB8AC3E}">
        <p14:creationId xmlns:p14="http://schemas.microsoft.com/office/powerpoint/2010/main" val="888392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BE0B076-992B-DF86-D1B5-EA1168165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7F7D0-F526-4E8E-AE9C-B1291FCCA8B3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B322E67-EEA9-23C7-69B7-2DD47DCBE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BC9E375-0EDB-ED01-4E8B-4A4390B2D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19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4346341-7365-99EF-0859-0768A57A02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484094"/>
            <a:ext cx="9144000" cy="587225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5CFA037-D106-1141-D792-0AB54EE3CAC9}"/>
              </a:ext>
            </a:extLst>
          </p:cNvPr>
          <p:cNvSpPr txBox="1"/>
          <p:nvPr/>
        </p:nvSpPr>
        <p:spPr>
          <a:xfrm>
            <a:off x="2209800" y="39985"/>
            <a:ext cx="8695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 parc Beaumont est considéré comme le poumon vert de Pau</a:t>
            </a:r>
          </a:p>
        </p:txBody>
      </p:sp>
    </p:spTree>
    <p:extLst>
      <p:ext uri="{BB962C8B-B14F-4D97-AF65-F5344CB8AC3E}">
        <p14:creationId xmlns:p14="http://schemas.microsoft.com/office/powerpoint/2010/main" val="72819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9EA2FBD-4CA8-1957-64A7-47B15112A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60C12-E906-4C42-93CA-311218F50169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FA0D9E0-2505-A631-3112-6CFA1F35D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E073D23-C702-8532-7584-9066CF9D3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20</a:t>
            </a:fld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80CDB79D-4D11-8E3D-0A18-D4A479A0AF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7788" y="699247"/>
            <a:ext cx="9036424" cy="5130053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B5A6974-6912-DC2F-5194-94C9D2566959}"/>
              </a:ext>
            </a:extLst>
          </p:cNvPr>
          <p:cNvSpPr txBox="1"/>
          <p:nvPr/>
        </p:nvSpPr>
        <p:spPr>
          <a:xfrm>
            <a:off x="5275729" y="237582"/>
            <a:ext cx="6669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La Rhune</a:t>
            </a:r>
          </a:p>
        </p:txBody>
      </p:sp>
    </p:spTree>
    <p:extLst>
      <p:ext uri="{BB962C8B-B14F-4D97-AF65-F5344CB8AC3E}">
        <p14:creationId xmlns:p14="http://schemas.microsoft.com/office/powerpoint/2010/main" val="3234547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39BB780-6B41-2433-1E25-2DAE619F2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810EAD-FB1B-4EBA-AC1F-741D4E9AB238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2C927C1-A85C-BF82-542B-A72713FA3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06C6249-D7E0-5EDD-19F1-9E29FBE3D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21</a:t>
            </a:fld>
            <a:endParaRPr lang="fr-FR"/>
          </a:p>
        </p:txBody>
      </p:sp>
      <p:pic>
        <p:nvPicPr>
          <p:cNvPr id="8" name="Image 7" descr="Une image contenant ciel, bâtiment, extérieur, route&#10;&#10;Description générée automatiquement">
            <a:extLst>
              <a:ext uri="{FF2B5EF4-FFF2-40B4-BE49-F238E27FC236}">
                <a16:creationId xmlns:a16="http://schemas.microsoft.com/office/drawing/2014/main" id="{6EC028AC-7681-C909-2D6B-B8AAFCABB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294" y="591671"/>
            <a:ext cx="8426824" cy="5504329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B3F7CDF-9B7A-FE7B-3DA8-65FF233F1E15}"/>
              </a:ext>
            </a:extLst>
          </p:cNvPr>
          <p:cNvSpPr txBox="1"/>
          <p:nvPr/>
        </p:nvSpPr>
        <p:spPr>
          <a:xfrm>
            <a:off x="5199530" y="100488"/>
            <a:ext cx="5558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Espelette</a:t>
            </a:r>
          </a:p>
        </p:txBody>
      </p:sp>
    </p:spTree>
    <p:extLst>
      <p:ext uri="{BB962C8B-B14F-4D97-AF65-F5344CB8AC3E}">
        <p14:creationId xmlns:p14="http://schemas.microsoft.com/office/powerpoint/2010/main" val="3424842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5D00194-06B8-94BA-936D-36704BA45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BEA4B-195B-446B-9F59-916FD01DD1A7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52F91BB-BF68-BCEC-8EC2-F49076B46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556F8BF-303E-CB2C-B4C7-9E0FAA2D3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22</a:t>
            </a:fld>
            <a:endParaRPr lang="fr-FR"/>
          </a:p>
        </p:txBody>
      </p:sp>
      <p:pic>
        <p:nvPicPr>
          <p:cNvPr id="6" name="Image 5" descr="Une image contenant nature, caverne, peinture&#10;&#10;Description générée automatiquement">
            <a:extLst>
              <a:ext uri="{FF2B5EF4-FFF2-40B4-BE49-F238E27FC236}">
                <a16:creationId xmlns:a16="http://schemas.microsoft.com/office/drawing/2014/main" id="{0315F5C0-6B4B-A3DF-C184-AC7946545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212" y="537882"/>
            <a:ext cx="9072282" cy="5665693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2DEB5C6-C63C-FF55-C0F9-79A7DA55F5D1}"/>
              </a:ext>
            </a:extLst>
          </p:cNvPr>
          <p:cNvSpPr txBox="1"/>
          <p:nvPr/>
        </p:nvSpPr>
        <p:spPr>
          <a:xfrm>
            <a:off x="3509683" y="76217"/>
            <a:ext cx="6472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Les Grottes d’</a:t>
            </a:r>
            <a:r>
              <a:rPr lang="fr-FR" sz="2400" b="1" i="1" dirty="0" err="1">
                <a:solidFill>
                  <a:srgbClr val="FFFF00"/>
                </a:solidFill>
              </a:rPr>
              <a:t>Isturitz</a:t>
            </a:r>
            <a:r>
              <a:rPr lang="fr-FR" sz="2400" b="1" i="1" dirty="0">
                <a:solidFill>
                  <a:srgbClr val="FFFF00"/>
                </a:solidFill>
              </a:rPr>
              <a:t> et d’</a:t>
            </a:r>
            <a:r>
              <a:rPr lang="fr-FR" sz="2400" b="1" i="1" dirty="0" err="1">
                <a:solidFill>
                  <a:srgbClr val="FFFF00"/>
                </a:solidFill>
              </a:rPr>
              <a:t>Oxocelhaya</a:t>
            </a:r>
            <a:endParaRPr lang="fr-FR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776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CD850AF-6F46-C946-C824-DB3EA5DC9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521A8-CA8F-4D37-AC9A-70C6B272310B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69B910F-163F-4213-2398-DE31EDDC4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B71AA1-3CEF-BBAC-C276-099FEF958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23</a:t>
            </a:fld>
            <a:endParaRPr lang="fr-FR"/>
          </a:p>
        </p:txBody>
      </p:sp>
      <p:pic>
        <p:nvPicPr>
          <p:cNvPr id="6" name="Image 5" descr="Une image contenant nature, montagne, extérieur, colline&#10;&#10;Description générée automatiquement">
            <a:extLst>
              <a:ext uri="{FF2B5EF4-FFF2-40B4-BE49-F238E27FC236}">
                <a16:creationId xmlns:a16="http://schemas.microsoft.com/office/drawing/2014/main" id="{80F4F44D-2B89-DB9E-1B00-702A97B22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565" y="555812"/>
            <a:ext cx="9430870" cy="580053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5AB7842-CFDC-59D6-58B7-B8AC64575C89}"/>
              </a:ext>
            </a:extLst>
          </p:cNvPr>
          <p:cNvSpPr txBox="1"/>
          <p:nvPr/>
        </p:nvSpPr>
        <p:spPr>
          <a:xfrm>
            <a:off x="4984376" y="129632"/>
            <a:ext cx="5593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 col d’Aubisque</a:t>
            </a:r>
          </a:p>
        </p:txBody>
      </p:sp>
    </p:spTree>
    <p:extLst>
      <p:ext uri="{BB962C8B-B14F-4D97-AF65-F5344CB8AC3E}">
        <p14:creationId xmlns:p14="http://schemas.microsoft.com/office/powerpoint/2010/main" val="4189522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F6EC4E6-3FB1-7145-EB51-4486DFC67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2E6BF-DBC2-4EB2-804B-4C9CE93B8943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2B8B6DE-9415-1B47-E9DE-94471BE2A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3708BE6-4444-DD9B-3479-76E19134D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24</a:t>
            </a:fld>
            <a:endParaRPr lang="fr-FR"/>
          </a:p>
        </p:txBody>
      </p:sp>
      <p:pic>
        <p:nvPicPr>
          <p:cNvPr id="6" name="Image 5" descr="Une image contenant bâtiment, ciel, extérieur, cité&#10;&#10;Description générée automatiquement">
            <a:extLst>
              <a:ext uri="{FF2B5EF4-FFF2-40B4-BE49-F238E27FC236}">
                <a16:creationId xmlns:a16="http://schemas.microsoft.com/office/drawing/2014/main" id="{F0708624-8105-6366-A7AE-36BC37B302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2588" y="609600"/>
            <a:ext cx="8534400" cy="5576047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EAE2344-C085-C1C6-3DB1-A4872F07B7AF}"/>
              </a:ext>
            </a:extLst>
          </p:cNvPr>
          <p:cNvSpPr txBox="1"/>
          <p:nvPr/>
        </p:nvSpPr>
        <p:spPr>
          <a:xfrm>
            <a:off x="5470712" y="136525"/>
            <a:ext cx="5365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Bayonne</a:t>
            </a:r>
          </a:p>
        </p:txBody>
      </p:sp>
    </p:spTree>
    <p:extLst>
      <p:ext uri="{BB962C8B-B14F-4D97-AF65-F5344CB8AC3E}">
        <p14:creationId xmlns:p14="http://schemas.microsoft.com/office/powerpoint/2010/main" val="3445563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5C4CCB4-5049-CC75-E198-6F68A6698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F8632-D3C7-4A5F-B2E1-DE6E3CDC6EEF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6F3BAEF-29D3-B9F7-0523-4AAC63FB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86DF9AC-D0FB-E372-1078-B14E4CE1C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25</a:t>
            </a:fld>
            <a:endParaRPr lang="fr-FR"/>
          </a:p>
        </p:txBody>
      </p:sp>
      <p:pic>
        <p:nvPicPr>
          <p:cNvPr id="6" name="Image 5" descr="Une image contenant neige, extérieur, skiant, nature&#10;&#10;Description générée automatiquement">
            <a:extLst>
              <a:ext uri="{FF2B5EF4-FFF2-40B4-BE49-F238E27FC236}">
                <a16:creationId xmlns:a16="http://schemas.microsoft.com/office/drawing/2014/main" id="{A45BB14E-B568-DD62-7E97-FC76F643D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2588" y="591671"/>
            <a:ext cx="8283388" cy="5629835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ED9D302-0440-D477-4366-A7FF6ABD26BB}"/>
              </a:ext>
            </a:extLst>
          </p:cNvPr>
          <p:cNvSpPr txBox="1"/>
          <p:nvPr/>
        </p:nvSpPr>
        <p:spPr>
          <a:xfrm>
            <a:off x="4419600" y="136525"/>
            <a:ext cx="6203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Les domaines skiables</a:t>
            </a:r>
          </a:p>
        </p:txBody>
      </p:sp>
    </p:spTree>
    <p:extLst>
      <p:ext uri="{BB962C8B-B14F-4D97-AF65-F5344CB8AC3E}">
        <p14:creationId xmlns:p14="http://schemas.microsoft.com/office/powerpoint/2010/main" val="1261516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94F30B1-91F5-692C-D318-C9F04C5DC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47EAC-F420-41F2-9BA5-481794373FDD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2406D0E-D462-7587-B218-0A1C0DB60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33D7B1A-3C8F-A5E2-4C00-4539C2A07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26</a:t>
            </a:fld>
            <a:endParaRPr lang="fr-FR"/>
          </a:p>
        </p:txBody>
      </p:sp>
      <p:pic>
        <p:nvPicPr>
          <p:cNvPr id="6" name="Image 5" descr="Une image contenant herbe, extérieur, ciel, arbre&#10;&#10;Description générée automatiquement">
            <a:extLst>
              <a:ext uri="{FF2B5EF4-FFF2-40B4-BE49-F238E27FC236}">
                <a16:creationId xmlns:a16="http://schemas.microsoft.com/office/drawing/2014/main" id="{BB74A7A6-8362-24B5-2DAA-32C3E7DB3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635" y="582613"/>
            <a:ext cx="9341223" cy="5773737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69287AA-810B-CFFE-FD2F-4476E9AB9F63}"/>
              </a:ext>
            </a:extLst>
          </p:cNvPr>
          <p:cNvSpPr txBox="1"/>
          <p:nvPr/>
        </p:nvSpPr>
        <p:spPr>
          <a:xfrm>
            <a:off x="4518212" y="120948"/>
            <a:ext cx="6356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 vignoble du jurançon</a:t>
            </a:r>
          </a:p>
        </p:txBody>
      </p:sp>
    </p:spTree>
    <p:extLst>
      <p:ext uri="{BB962C8B-B14F-4D97-AF65-F5344CB8AC3E}">
        <p14:creationId xmlns:p14="http://schemas.microsoft.com/office/powerpoint/2010/main" val="3182370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94F91B8-8771-BDCA-876D-B97E91A8B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CBF5B-E2DD-4409-BEA3-6EE5F2AD755C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45A948E-C483-CB43-15F5-AD3EACDDB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B982409-3E0B-91A4-E1DA-31FBCD7FC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27</a:t>
            </a:fld>
            <a:endParaRPr lang="fr-FR"/>
          </a:p>
        </p:txBody>
      </p:sp>
      <p:pic>
        <p:nvPicPr>
          <p:cNvPr id="6" name="Image 5" descr="Une image contenant arbre, extérieur, maison, entouré&#10;&#10;Description générée automatiquement">
            <a:extLst>
              <a:ext uri="{FF2B5EF4-FFF2-40B4-BE49-F238E27FC236}">
                <a16:creationId xmlns:a16="http://schemas.microsoft.com/office/drawing/2014/main" id="{C0781361-2C0F-73D2-7385-BE8C473234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2988" y="537882"/>
            <a:ext cx="9538447" cy="581846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E08DB4C-ECE6-76DD-2523-4B33233265A4}"/>
              </a:ext>
            </a:extLst>
          </p:cNvPr>
          <p:cNvSpPr txBox="1"/>
          <p:nvPr/>
        </p:nvSpPr>
        <p:spPr>
          <a:xfrm>
            <a:off x="4625788" y="136525"/>
            <a:ext cx="5598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Oloron-Sainte-Marie</a:t>
            </a:r>
          </a:p>
        </p:txBody>
      </p:sp>
    </p:spTree>
    <p:extLst>
      <p:ext uri="{BB962C8B-B14F-4D97-AF65-F5344CB8AC3E}">
        <p14:creationId xmlns:p14="http://schemas.microsoft.com/office/powerpoint/2010/main" val="2463821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3A5716A-4366-B733-E4FA-F5C114621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AB7FA-64C8-432A-A839-7254C501B96D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E81D32C-C4B1-A717-E010-30899A50F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F81C98A-F36D-A14D-4068-FB0CF6B06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28</a:t>
            </a:fld>
            <a:endParaRPr lang="fr-FR"/>
          </a:p>
        </p:txBody>
      </p:sp>
      <p:pic>
        <p:nvPicPr>
          <p:cNvPr id="6" name="Image 5" descr="Une image contenant herbe, ciel, extérieur, maison&#10;&#10;Description générée automatiquement">
            <a:extLst>
              <a:ext uri="{FF2B5EF4-FFF2-40B4-BE49-F238E27FC236}">
                <a16:creationId xmlns:a16="http://schemas.microsoft.com/office/drawing/2014/main" id="{19092969-D54E-E360-F4B8-C8CCC3A4E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663387"/>
            <a:ext cx="8426824" cy="5522259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9B893F9-6D31-6B11-61A7-879961D105C4}"/>
              </a:ext>
            </a:extLst>
          </p:cNvPr>
          <p:cNvSpPr txBox="1"/>
          <p:nvPr/>
        </p:nvSpPr>
        <p:spPr>
          <a:xfrm>
            <a:off x="3836894" y="221877"/>
            <a:ext cx="6293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La villa </a:t>
            </a:r>
            <a:r>
              <a:rPr lang="fr-FR" sz="2400" b="1" i="1" dirty="0" err="1">
                <a:solidFill>
                  <a:srgbClr val="FFFF00"/>
                </a:solidFill>
              </a:rPr>
              <a:t>Arnaga</a:t>
            </a:r>
            <a:r>
              <a:rPr lang="fr-FR" sz="2400" b="1" i="1" dirty="0">
                <a:solidFill>
                  <a:srgbClr val="FFFF00"/>
                </a:solidFill>
              </a:rPr>
              <a:t> à Cambo-les-Bains</a:t>
            </a:r>
          </a:p>
        </p:txBody>
      </p:sp>
    </p:spTree>
    <p:extLst>
      <p:ext uri="{BB962C8B-B14F-4D97-AF65-F5344CB8AC3E}">
        <p14:creationId xmlns:p14="http://schemas.microsoft.com/office/powerpoint/2010/main" val="1999517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0C2B78F-B307-9D17-0605-EBD1AA991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BD272-2D8F-4BEA-ACB7-996E98FD6C15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E06F9C4-DFE6-1B23-4587-0CE921F22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BE2A08-CF6F-6835-AB40-9A4B02019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29</a:t>
            </a:fld>
            <a:endParaRPr lang="fr-FR"/>
          </a:p>
        </p:txBody>
      </p:sp>
      <p:pic>
        <p:nvPicPr>
          <p:cNvPr id="6" name="Image 5" descr="Une image contenant bâtiment, rouge, extérieur, fenêtre&#10;&#10;Description générée automatiquement">
            <a:extLst>
              <a:ext uri="{FF2B5EF4-FFF2-40B4-BE49-F238E27FC236}">
                <a16:creationId xmlns:a16="http://schemas.microsoft.com/office/drawing/2014/main" id="{149475F2-114A-B025-AA46-9972AF9FFD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5742" y="717176"/>
            <a:ext cx="9421906" cy="5450542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55F5944-6C46-8036-1AFE-FDE6416DAEA6}"/>
              </a:ext>
            </a:extLst>
          </p:cNvPr>
          <p:cNvSpPr txBox="1"/>
          <p:nvPr/>
        </p:nvSpPr>
        <p:spPr>
          <a:xfrm>
            <a:off x="4329953" y="228617"/>
            <a:ext cx="5652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Espelette, épicé et coloré</a:t>
            </a:r>
          </a:p>
        </p:txBody>
      </p:sp>
    </p:spTree>
    <p:extLst>
      <p:ext uri="{BB962C8B-B14F-4D97-AF65-F5344CB8AC3E}">
        <p14:creationId xmlns:p14="http://schemas.microsoft.com/office/powerpoint/2010/main" val="1865481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C862231-D115-37D8-71C4-3C0BA61B9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EA1EF-8085-49E4-A213-2E8988E128E3}" type="datetime1">
              <a:rPr lang="fr-FR" smtClean="0"/>
              <a:t>21/10/2022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45E9795-FBF2-67FB-6BEA-72192D5A7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9F4E17-E172-1F19-83C8-CC39C7AF5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A7DCF-6BAF-45CC-8A64-9226616FE9B5}" type="slidenum">
              <a:rPr lang="fr-FR" smtClean="0"/>
              <a:t>30</a:t>
            </a:fld>
            <a:endParaRPr lang="fr-FR"/>
          </a:p>
        </p:txBody>
      </p:sp>
      <p:pic>
        <p:nvPicPr>
          <p:cNvPr id="6" name="Image 5" descr="Une image contenant fleur, plante, bouquet, très coloré&#10;&#10;Description générée automatiquement">
            <a:extLst>
              <a:ext uri="{FF2B5EF4-FFF2-40B4-BE49-F238E27FC236}">
                <a16:creationId xmlns:a16="http://schemas.microsoft.com/office/drawing/2014/main" id="{4F0966F1-AAA0-E69E-8A74-AEB86EFC8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573740"/>
            <a:ext cx="10515599" cy="578261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31EE7E6-FD9E-258D-8EE5-B855A258BED0}"/>
              </a:ext>
            </a:extLst>
          </p:cNvPr>
          <p:cNvSpPr txBox="1"/>
          <p:nvPr/>
        </p:nvSpPr>
        <p:spPr>
          <a:xfrm>
            <a:off x="3756212" y="3289755"/>
            <a:ext cx="60287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Vous A Proposer Les Pyrénées Atlantiques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F7D7130-1B02-F967-F5BC-E9DA63E2E10E}"/>
              </a:ext>
            </a:extLst>
          </p:cNvPr>
          <p:cNvSpPr txBox="1"/>
          <p:nvPr/>
        </p:nvSpPr>
        <p:spPr>
          <a:xfrm>
            <a:off x="4379258" y="4120752"/>
            <a:ext cx="4388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C97B188-5000-C489-824A-890792F88D7B}"/>
              </a:ext>
            </a:extLst>
          </p:cNvPr>
          <p:cNvSpPr txBox="1"/>
          <p:nvPr/>
        </p:nvSpPr>
        <p:spPr>
          <a:xfrm>
            <a:off x="5697070" y="4582417"/>
            <a:ext cx="2456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3585748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drape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478</Words>
  <Application>Microsoft Office PowerPoint</Application>
  <PresentationFormat>Grand écran</PresentationFormat>
  <Paragraphs>124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2022-10-07T05:10:36Z</dcterms:created>
  <dcterms:modified xsi:type="dcterms:W3CDTF">2022-10-21T12:35:04Z</dcterms:modified>
</cp:coreProperties>
</file>