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zQKi97o5BKNkiPRmVZ04w==" hashData="VyF3ljyKNdGLvjl7bz3ayEJIiBZbuWtJ6HBjSR7vhRmToGnyGO0VmX7O8T3vWL8JR/sS/vumOkaK03q8YVZJ8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4"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E531A3-0CA5-4CC4-A686-E1E149781615}" type="datetimeFigureOut">
              <a:rPr lang="fr-FR" smtClean="0"/>
              <a:t>18/08/2022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10DD67-C25B-4EF9-AF8E-1D2BD981ABC7}" type="slidenum">
              <a:rPr lang="fr-FR" smtClean="0"/>
              <a:t>‹N°›</a:t>
            </a:fld>
            <a:endParaRPr lang="fr-FR"/>
          </a:p>
        </p:txBody>
      </p:sp>
    </p:spTree>
    <p:extLst>
      <p:ext uri="{BB962C8B-B14F-4D97-AF65-F5344CB8AC3E}">
        <p14:creationId xmlns:p14="http://schemas.microsoft.com/office/powerpoint/2010/main" val="2746798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7C34B2E6-AB90-45B8-9619-4A6A2D58F7D0}" type="datetime1">
              <a:rPr lang="fr-FR" smtClean="0"/>
              <a:t>18/08/2022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50994ED2-3D9E-4E74-9B97-9E726A6A760C}" type="datetime1">
              <a:rPr lang="fr-FR" smtClean="0"/>
              <a:t>18/08/2022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12EA9846-93E9-41A6-9755-28F9507CBBD6}" type="datetime1">
              <a:rPr lang="fr-FR" smtClean="0"/>
              <a:t>18/08/2022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A26C31F7-00E3-42B0-8C8A-7DD1A994E9C6}" type="datetime1">
              <a:rPr lang="fr-FR" smtClean="0"/>
              <a:t>18/08/2022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2F827C96-3AA3-4852-BEDD-675C0F00F650}" type="datetime1">
              <a:rPr lang="fr-FR" smtClean="0"/>
              <a:t>18/08/2022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ABF1398A-660E-4FD8-BB63-9219E6E952D1}" type="datetime1">
              <a:rPr lang="fr-FR" smtClean="0"/>
              <a:t>18/08/2022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6F2E47AF-03CE-43DF-9A4D-EF03AB650A98}" type="datetime1">
              <a:rPr lang="fr-FR" smtClean="0"/>
              <a:t>18/08/2022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2BC98663-E3ED-4CDC-97D1-812371C3C1A9}" type="datetime1">
              <a:rPr lang="fr-FR" smtClean="0"/>
              <a:t>18/08/2022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7C34D45E-403A-4645-A488-59EA5B3A2BEA}" type="datetime1">
              <a:rPr lang="fr-FR" smtClean="0"/>
              <a:t>18/08/2022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FA175353-2DA6-4797-BA86-C373674947A7}" type="datetime1">
              <a:rPr lang="fr-FR" smtClean="0"/>
              <a:t>18/08/2022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A5F7E7E9-A11E-4A07-96ED-F4A42271ECD1}" type="datetime1">
              <a:rPr lang="fr-FR" smtClean="0"/>
              <a:t>18/08/2022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1058B-9312-4C24-B110-E0C455449C05}" type="datetime1">
              <a:rPr lang="fr-FR" smtClean="0"/>
              <a:t>18/08/2022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2A8E1E67-5CBA-536D-2EA1-942AECF739B0}"/>
              </a:ext>
            </a:extLst>
          </p:cNvPr>
          <p:cNvSpPr txBox="1"/>
          <p:nvPr/>
        </p:nvSpPr>
        <p:spPr>
          <a:xfrm>
            <a:off x="2384940" y="222365"/>
            <a:ext cx="8198069" cy="400110"/>
          </a:xfrm>
          <a:prstGeom prst="rect">
            <a:avLst/>
          </a:prstGeom>
          <a:noFill/>
        </p:spPr>
        <p:txBody>
          <a:bodyPr wrap="square" rtlCol="0">
            <a:spAutoFit/>
          </a:bodyPr>
          <a:lstStyle/>
          <a:p>
            <a:r>
              <a:rPr lang="fr-FR" sz="2000" b="1" i="1" dirty="0">
                <a:solidFill>
                  <a:schemeClr val="bg1"/>
                </a:solidFill>
              </a:rPr>
              <a:t>Lorient Vous Propose La Ville D’ Essaouira depuis  le Port D’ Essaouira</a:t>
            </a:r>
          </a:p>
        </p:txBody>
      </p:sp>
      <p:pic>
        <p:nvPicPr>
          <p:cNvPr id="8" name="Image 7" descr="Une image contenant éléments, marché, boutique, vente&#10;&#10;Description générée automatiquement">
            <a:extLst>
              <a:ext uri="{FF2B5EF4-FFF2-40B4-BE49-F238E27FC236}">
                <a16:creationId xmlns:a16="http://schemas.microsoft.com/office/drawing/2014/main" id="{814DFD0B-1814-BFEE-3B2D-55386F985A4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47651" y="764771"/>
            <a:ext cx="10341033" cy="5469774"/>
          </a:xfrm>
          <a:prstGeom prst="rect">
            <a:avLst/>
          </a:prstGeom>
          <a:ln w="50800" cmpd="dbl">
            <a:solidFill>
              <a:schemeClr val="bg1"/>
            </a:solidFill>
          </a:ln>
        </p:spPr>
      </p:pic>
      <p:sp>
        <p:nvSpPr>
          <p:cNvPr id="2" name="Espace réservé de la date 1">
            <a:extLst>
              <a:ext uri="{FF2B5EF4-FFF2-40B4-BE49-F238E27FC236}">
                <a16:creationId xmlns:a16="http://schemas.microsoft.com/office/drawing/2014/main" id="{BBCE5275-3568-D614-7149-EFF7FB13DA88}"/>
              </a:ext>
            </a:extLst>
          </p:cNvPr>
          <p:cNvSpPr>
            <a:spLocks noGrp="1"/>
          </p:cNvSpPr>
          <p:nvPr>
            <p:ph type="dt" sz="half" idx="10"/>
          </p:nvPr>
        </p:nvSpPr>
        <p:spPr/>
        <p:txBody>
          <a:bodyPr/>
          <a:lstStyle/>
          <a:p>
            <a:fld id="{9CFF8922-77C2-491C-82D4-C3103105BFC5}" type="datetime1">
              <a:rPr lang="fr-FR" smtClean="0"/>
              <a:t>18/08/2022</a:t>
            </a:fld>
            <a:endParaRPr lang="fr-FR"/>
          </a:p>
        </p:txBody>
      </p:sp>
      <p:sp>
        <p:nvSpPr>
          <p:cNvPr id="3" name="Espace réservé du pied de page 2">
            <a:extLst>
              <a:ext uri="{FF2B5EF4-FFF2-40B4-BE49-F238E27FC236}">
                <a16:creationId xmlns:a16="http://schemas.microsoft.com/office/drawing/2014/main" id="{5B148C3A-C668-E4AA-F13D-B0357695BA74}"/>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D7A59AB7-1D1A-FCDA-70D2-BF4E5EB95A39}"/>
              </a:ext>
            </a:extLst>
          </p:cNvPr>
          <p:cNvSpPr>
            <a:spLocks noGrp="1"/>
          </p:cNvSpPr>
          <p:nvPr>
            <p:ph type="sldNum" sz="quarter" idx="12"/>
          </p:nvPr>
        </p:nvSpPr>
        <p:spPr/>
        <p:txBody>
          <a:bodyPr/>
          <a:lstStyle/>
          <a:p>
            <a:fld id="{2ED0FE47-800D-4652-9033-9FDC22D07DC8}" type="slidenum">
              <a:rPr lang="fr-FR" smtClean="0"/>
              <a:t>1</a:t>
            </a:fld>
            <a:endParaRPr lang="fr-FR"/>
          </a:p>
        </p:txBody>
      </p:sp>
    </p:spTree>
    <p:extLst>
      <p:ext uri="{BB962C8B-B14F-4D97-AF65-F5344CB8AC3E}">
        <p14:creationId xmlns:p14="http://schemas.microsoft.com/office/powerpoint/2010/main" val="733514112"/>
      </p:ext>
    </p:extLst>
  </p:cSld>
  <p:clrMapOvr>
    <a:masterClrMapping/>
  </p:clrMapOvr>
  <mc:AlternateContent xmlns:mc="http://schemas.openxmlformats.org/markup-compatibility/2006">
    <mc:Choice xmlns:p14="http://schemas.microsoft.com/office/powerpoint/2010/main" Requires="p14">
      <p:transition spd="slow" p14:dur="5000" advClick="0" advTm="16000">
        <p:sndAc>
          <p:stSnd loop="1">
            <p:snd r:embed="rId2" name="videoplayback.wav"/>
          </p:stSnd>
        </p:sndAc>
      </p:transition>
    </mc:Choice>
    <mc:Fallback>
      <p:transition spd="slow" advClick="0" advTm="16000">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57F571-CB3A-F2B9-FF11-1BD7D9949748}"/>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La fondation de la ville d'Essaouira fut l'</a:t>
            </a:r>
            <a:r>
              <a:rPr lang="fr-FR" sz="32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oeuvre</a:t>
            </a:r>
            <a:r>
              <a:rPr lang="fr-FR" sz="32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du sultan </a:t>
            </a:r>
            <a:r>
              <a:rPr lang="fr-FR" sz="32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alaouide</a:t>
            </a:r>
            <a:r>
              <a:rPr lang="fr-FR" sz="32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marocain Mohammed bin Abdallah , qui fit une expérience originale en la confiant à plusieurs architectes de renom en 1760, notamment Théodore </a:t>
            </a:r>
            <a:r>
              <a:rPr lang="fr-FR" sz="32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Cornut</a:t>
            </a:r>
            <a:r>
              <a:rPr lang="fr-FR" sz="32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et Ahmed al-</a:t>
            </a:r>
            <a:r>
              <a:rPr lang="fr-FR" sz="32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Inglizi</a:t>
            </a:r>
            <a:r>
              <a:rPr lang="fr-FR" sz="32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 qui conçurent la ville en utilisant Captifs français de l' expédition française ratée à Larache en 1765, et avec pour mission de construire une ville adaptée aux besoins des marchands étrangers. Une fois construite, elle n'a cessé de croître et a connu un âge d'or et un développement exceptionnel, devenant le port de commerce le plus important du pays mais aussi sa capitale diplomatique entre la fin du XVIIIe siècle et la première moitié du XIXe .siècle</a:t>
            </a:r>
          </a:p>
        </p:txBody>
      </p:sp>
      <p:sp>
        <p:nvSpPr>
          <p:cNvPr id="3" name="Espace réservé de la date 2">
            <a:extLst>
              <a:ext uri="{FF2B5EF4-FFF2-40B4-BE49-F238E27FC236}">
                <a16:creationId xmlns:a16="http://schemas.microsoft.com/office/drawing/2014/main" id="{8E5DD529-9DF9-5BBB-B3A3-3707FE5B86E3}"/>
              </a:ext>
            </a:extLst>
          </p:cNvPr>
          <p:cNvSpPr>
            <a:spLocks noGrp="1"/>
          </p:cNvSpPr>
          <p:nvPr>
            <p:ph type="dt" sz="half" idx="10"/>
          </p:nvPr>
        </p:nvSpPr>
        <p:spPr/>
        <p:txBody>
          <a:bodyPr/>
          <a:lstStyle/>
          <a:p>
            <a:fld id="{D6658779-878C-4E2E-9E31-525370CD55F7}" type="datetime1">
              <a:rPr lang="fr-FR" smtClean="0"/>
              <a:t>18/08/2022</a:t>
            </a:fld>
            <a:endParaRPr lang="fr-FR"/>
          </a:p>
        </p:txBody>
      </p:sp>
      <p:sp>
        <p:nvSpPr>
          <p:cNvPr id="4" name="Espace réservé du pied de page 3">
            <a:extLst>
              <a:ext uri="{FF2B5EF4-FFF2-40B4-BE49-F238E27FC236}">
                <a16:creationId xmlns:a16="http://schemas.microsoft.com/office/drawing/2014/main" id="{C8E9E62C-AC54-608D-7881-011C1DDE970F}"/>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1F20015A-6067-33D7-79C3-C23A54D17823}"/>
              </a:ext>
            </a:extLst>
          </p:cNvPr>
          <p:cNvSpPr>
            <a:spLocks noGrp="1"/>
          </p:cNvSpPr>
          <p:nvPr>
            <p:ph type="sldNum" sz="quarter" idx="12"/>
          </p:nvPr>
        </p:nvSpPr>
        <p:spPr/>
        <p:txBody>
          <a:bodyPr/>
          <a:lstStyle/>
          <a:p>
            <a:fld id="{2ED0FE47-800D-4652-9033-9FDC22D07DC8}" type="slidenum">
              <a:rPr lang="fr-FR" smtClean="0"/>
              <a:t>2</a:t>
            </a:fld>
            <a:endParaRPr lang="fr-FR"/>
          </a:p>
        </p:txBody>
      </p:sp>
    </p:spTree>
    <p:extLst>
      <p:ext uri="{BB962C8B-B14F-4D97-AF65-F5344CB8AC3E}">
        <p14:creationId xmlns:p14="http://schemas.microsoft.com/office/powerpoint/2010/main" val="2421196611"/>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ciel, extérieur, eau, plage&#10;&#10;Description générée automatiquement">
            <a:extLst>
              <a:ext uri="{FF2B5EF4-FFF2-40B4-BE49-F238E27FC236}">
                <a16:creationId xmlns:a16="http://schemas.microsoft.com/office/drawing/2014/main" id="{87990A53-EDBD-190A-BBF8-793D34D8468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98516" y="598516"/>
            <a:ext cx="11006051" cy="5752408"/>
          </a:xfrm>
          <a:prstGeom prst="rect">
            <a:avLst/>
          </a:prstGeom>
          <a:ln w="50800" cmpd="dbl">
            <a:solidFill>
              <a:schemeClr val="bg1"/>
            </a:solidFill>
          </a:ln>
        </p:spPr>
      </p:pic>
      <p:sp>
        <p:nvSpPr>
          <p:cNvPr id="4" name="ZoneTexte 3">
            <a:extLst>
              <a:ext uri="{FF2B5EF4-FFF2-40B4-BE49-F238E27FC236}">
                <a16:creationId xmlns:a16="http://schemas.microsoft.com/office/drawing/2014/main" id="{3D7D5E5F-DDBB-C75A-9B22-F36B5600E6E2}"/>
              </a:ext>
            </a:extLst>
          </p:cNvPr>
          <p:cNvSpPr txBox="1"/>
          <p:nvPr/>
        </p:nvSpPr>
        <p:spPr>
          <a:xfrm>
            <a:off x="2538248" y="91440"/>
            <a:ext cx="8544910" cy="400110"/>
          </a:xfrm>
          <a:prstGeom prst="rect">
            <a:avLst/>
          </a:prstGeom>
          <a:noFill/>
        </p:spPr>
        <p:txBody>
          <a:bodyPr wrap="square" rtlCol="0">
            <a:spAutoFit/>
          </a:bodyPr>
          <a:lstStyle/>
          <a:p>
            <a:r>
              <a:rPr lang="fr-FR" sz="2000" b="1" i="1" dirty="0">
                <a:solidFill>
                  <a:schemeClr val="bg1"/>
                </a:solidFill>
              </a:rPr>
              <a:t>Médina Et Remparts  D’Essaouira  depuis le Port  D’Essaouira </a:t>
            </a:r>
          </a:p>
        </p:txBody>
      </p:sp>
      <p:sp>
        <p:nvSpPr>
          <p:cNvPr id="2" name="Espace réservé de la date 1">
            <a:extLst>
              <a:ext uri="{FF2B5EF4-FFF2-40B4-BE49-F238E27FC236}">
                <a16:creationId xmlns:a16="http://schemas.microsoft.com/office/drawing/2014/main" id="{577C4160-53A4-0245-EAC3-6FC97FAD9DA8}"/>
              </a:ext>
            </a:extLst>
          </p:cNvPr>
          <p:cNvSpPr>
            <a:spLocks noGrp="1"/>
          </p:cNvSpPr>
          <p:nvPr>
            <p:ph type="dt" sz="half" idx="10"/>
          </p:nvPr>
        </p:nvSpPr>
        <p:spPr/>
        <p:txBody>
          <a:bodyPr/>
          <a:lstStyle/>
          <a:p>
            <a:fld id="{5F361572-8697-423C-98DF-3D24D12DE991}" type="datetime1">
              <a:rPr lang="fr-FR" smtClean="0"/>
              <a:t>18/08/2022</a:t>
            </a:fld>
            <a:endParaRPr lang="fr-FR"/>
          </a:p>
        </p:txBody>
      </p:sp>
      <p:sp>
        <p:nvSpPr>
          <p:cNvPr id="5" name="Espace réservé du pied de page 4">
            <a:extLst>
              <a:ext uri="{FF2B5EF4-FFF2-40B4-BE49-F238E27FC236}">
                <a16:creationId xmlns:a16="http://schemas.microsoft.com/office/drawing/2014/main" id="{6819E574-9F16-15A6-A9AA-C3C7EB13D28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B79BB30-BE5D-8E4F-9F56-DA3D0A330B0C}"/>
              </a:ext>
            </a:extLst>
          </p:cNvPr>
          <p:cNvSpPr>
            <a:spLocks noGrp="1"/>
          </p:cNvSpPr>
          <p:nvPr>
            <p:ph type="sldNum" sz="quarter" idx="12"/>
          </p:nvPr>
        </p:nvSpPr>
        <p:spPr/>
        <p:txBody>
          <a:bodyPr/>
          <a:lstStyle/>
          <a:p>
            <a:fld id="{2ED0FE47-800D-4652-9033-9FDC22D07DC8}" type="slidenum">
              <a:rPr lang="fr-FR" smtClean="0"/>
              <a:t>3</a:t>
            </a:fld>
            <a:endParaRPr lang="fr-FR"/>
          </a:p>
        </p:txBody>
      </p:sp>
    </p:spTree>
    <p:extLst>
      <p:ext uri="{BB962C8B-B14F-4D97-AF65-F5344CB8AC3E}">
        <p14:creationId xmlns:p14="http://schemas.microsoft.com/office/powerpoint/2010/main" val="3673849216"/>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205D939-00C4-4F2E-9797-3170DD040D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8EE4E44-1403-472B-8C01-D354CB8F5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intérieur, vaisseau, bouteille, bocal&#10;&#10;Description générée automatiquement">
            <a:extLst>
              <a:ext uri="{FF2B5EF4-FFF2-40B4-BE49-F238E27FC236}">
                <a16:creationId xmlns:a16="http://schemas.microsoft.com/office/drawing/2014/main" id="{0964B2A3-4791-B146-7350-88258ECD615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21035" y="643467"/>
            <a:ext cx="5129784" cy="5571066"/>
          </a:xfrm>
          <a:prstGeom prst="rect">
            <a:avLst/>
          </a:prstGeom>
          <a:ln w="171450" cmpd="tri">
            <a:solidFill>
              <a:srgbClr val="C00000"/>
            </a:solidFill>
          </a:ln>
        </p:spPr>
      </p:pic>
      <p:sp>
        <p:nvSpPr>
          <p:cNvPr id="14" name="Rectangle 13">
            <a:extLst>
              <a:ext uri="{FF2B5EF4-FFF2-40B4-BE49-F238E27FC236}">
                <a16:creationId xmlns:a16="http://schemas.microsoft.com/office/drawing/2014/main" id="{583CCE40-4C5F-42D3-86D9-7892AD1E9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ur, bocal, pierre, carrelé&#10;&#10;Description générée automatiquement">
            <a:extLst>
              <a:ext uri="{FF2B5EF4-FFF2-40B4-BE49-F238E27FC236}">
                <a16:creationId xmlns:a16="http://schemas.microsoft.com/office/drawing/2014/main" id="{8D6C6D5C-C717-23D7-F367-B9E48F3DE79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1180" y="643467"/>
            <a:ext cx="5129784" cy="5571066"/>
          </a:xfrm>
          <a:prstGeom prst="rect">
            <a:avLst/>
          </a:prstGeom>
          <a:ln w="171450" cmpd="tri">
            <a:solidFill>
              <a:srgbClr val="C00000"/>
            </a:solidFill>
          </a:ln>
        </p:spPr>
      </p:pic>
      <p:sp>
        <p:nvSpPr>
          <p:cNvPr id="6" name="ZoneTexte 5">
            <a:extLst>
              <a:ext uri="{FF2B5EF4-FFF2-40B4-BE49-F238E27FC236}">
                <a16:creationId xmlns:a16="http://schemas.microsoft.com/office/drawing/2014/main" id="{739A372E-907B-A6DF-121D-143C8AA76DDF}"/>
              </a:ext>
            </a:extLst>
          </p:cNvPr>
          <p:cNvSpPr txBox="1"/>
          <p:nvPr/>
        </p:nvSpPr>
        <p:spPr>
          <a:xfrm>
            <a:off x="2242749" y="79950"/>
            <a:ext cx="5458121" cy="400110"/>
          </a:xfrm>
          <a:prstGeom prst="rect">
            <a:avLst/>
          </a:prstGeom>
          <a:noFill/>
        </p:spPr>
        <p:txBody>
          <a:bodyPr wrap="square" rtlCol="0">
            <a:spAutoFit/>
          </a:bodyPr>
          <a:lstStyle/>
          <a:p>
            <a:r>
              <a:rPr lang="fr-FR" sz="2000" b="1" i="1" dirty="0">
                <a:solidFill>
                  <a:schemeClr val="bg1"/>
                </a:solidFill>
              </a:rPr>
              <a:t>Amphore Antique</a:t>
            </a:r>
          </a:p>
        </p:txBody>
      </p:sp>
      <p:sp>
        <p:nvSpPr>
          <p:cNvPr id="7" name="ZoneTexte 6">
            <a:extLst>
              <a:ext uri="{FF2B5EF4-FFF2-40B4-BE49-F238E27FC236}">
                <a16:creationId xmlns:a16="http://schemas.microsoft.com/office/drawing/2014/main" id="{4AF64362-24B0-B4C0-35D8-36943D429C9F}"/>
              </a:ext>
            </a:extLst>
          </p:cNvPr>
          <p:cNvSpPr txBox="1"/>
          <p:nvPr/>
        </p:nvSpPr>
        <p:spPr>
          <a:xfrm>
            <a:off x="7935307" y="79950"/>
            <a:ext cx="4650828" cy="400110"/>
          </a:xfrm>
          <a:prstGeom prst="rect">
            <a:avLst/>
          </a:prstGeom>
          <a:noFill/>
        </p:spPr>
        <p:txBody>
          <a:bodyPr wrap="square" rtlCol="0">
            <a:spAutoFit/>
          </a:bodyPr>
          <a:lstStyle/>
          <a:p>
            <a:r>
              <a:rPr lang="fr-FR" sz="2000" b="1" i="1" dirty="0">
                <a:solidFill>
                  <a:schemeClr val="bg1"/>
                </a:solidFill>
              </a:rPr>
              <a:t>Amphore Antique</a:t>
            </a:r>
          </a:p>
        </p:txBody>
      </p:sp>
      <p:sp>
        <p:nvSpPr>
          <p:cNvPr id="2" name="Espace réservé de la date 1">
            <a:extLst>
              <a:ext uri="{FF2B5EF4-FFF2-40B4-BE49-F238E27FC236}">
                <a16:creationId xmlns:a16="http://schemas.microsoft.com/office/drawing/2014/main" id="{E56A34BF-8EB1-25F8-5FCD-CAE3C55701DD}"/>
              </a:ext>
            </a:extLst>
          </p:cNvPr>
          <p:cNvSpPr>
            <a:spLocks noGrp="1"/>
          </p:cNvSpPr>
          <p:nvPr>
            <p:ph type="dt" sz="half" idx="10"/>
          </p:nvPr>
        </p:nvSpPr>
        <p:spPr/>
        <p:txBody>
          <a:bodyPr/>
          <a:lstStyle/>
          <a:p>
            <a:fld id="{2CEE5CC7-FB65-4452-B4CD-4AA7693B4402}" type="datetime1">
              <a:rPr lang="fr-FR" smtClean="0"/>
              <a:t>18/08/2022</a:t>
            </a:fld>
            <a:endParaRPr lang="fr-FR"/>
          </a:p>
        </p:txBody>
      </p:sp>
      <p:sp>
        <p:nvSpPr>
          <p:cNvPr id="4" name="Espace réservé du pied de page 3">
            <a:extLst>
              <a:ext uri="{FF2B5EF4-FFF2-40B4-BE49-F238E27FC236}">
                <a16:creationId xmlns:a16="http://schemas.microsoft.com/office/drawing/2014/main" id="{3EDCC12D-6E7F-8FB2-04C8-B074B5F80028}"/>
              </a:ext>
            </a:extLst>
          </p:cNvPr>
          <p:cNvSpPr>
            <a:spLocks noGrp="1"/>
          </p:cNvSpPr>
          <p:nvPr>
            <p:ph type="ftr" sz="quarter" idx="11"/>
          </p:nvPr>
        </p:nvSpPr>
        <p:spPr/>
        <p:txBody>
          <a:bodyPr/>
          <a:lstStyle/>
          <a:p>
            <a:r>
              <a:rPr lang="fr-FR"/>
              <a:t>Lorient 2022</a:t>
            </a:r>
          </a:p>
        </p:txBody>
      </p:sp>
      <p:sp>
        <p:nvSpPr>
          <p:cNvPr id="8" name="Espace réservé du numéro de diapositive 7">
            <a:extLst>
              <a:ext uri="{FF2B5EF4-FFF2-40B4-BE49-F238E27FC236}">
                <a16:creationId xmlns:a16="http://schemas.microsoft.com/office/drawing/2014/main" id="{D9D281E1-68A7-71F7-BF64-82E35F67DB7E}"/>
              </a:ext>
            </a:extLst>
          </p:cNvPr>
          <p:cNvSpPr>
            <a:spLocks noGrp="1"/>
          </p:cNvSpPr>
          <p:nvPr>
            <p:ph type="sldNum" sz="quarter" idx="12"/>
          </p:nvPr>
        </p:nvSpPr>
        <p:spPr/>
        <p:txBody>
          <a:bodyPr/>
          <a:lstStyle/>
          <a:p>
            <a:fld id="{2ED0FE47-800D-4652-9033-9FDC22D07DC8}" type="slidenum">
              <a:rPr lang="fr-FR" smtClean="0"/>
              <a:t>4</a:t>
            </a:fld>
            <a:endParaRPr lang="fr-FR"/>
          </a:p>
        </p:txBody>
      </p:sp>
    </p:spTree>
    <p:extLst>
      <p:ext uri="{BB962C8B-B14F-4D97-AF65-F5344CB8AC3E}">
        <p14:creationId xmlns:p14="http://schemas.microsoft.com/office/powerpoint/2010/main" val="60524811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0"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ciel, extérieur, eau, pierre&#10;&#10;Description générée automatiquement">
            <a:extLst>
              <a:ext uri="{FF2B5EF4-FFF2-40B4-BE49-F238E27FC236}">
                <a16:creationId xmlns:a16="http://schemas.microsoft.com/office/drawing/2014/main" id="{6D04A127-62A0-0CD5-9DE1-B6A24FDCCF4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48640" y="581891"/>
            <a:ext cx="11039302" cy="5818910"/>
          </a:xfrm>
          <a:prstGeom prst="rect">
            <a:avLst/>
          </a:prstGeom>
          <a:ln w="50800" cmpd="dbl">
            <a:solidFill>
              <a:schemeClr val="bg1"/>
            </a:solidFill>
          </a:ln>
        </p:spPr>
      </p:pic>
      <p:sp>
        <p:nvSpPr>
          <p:cNvPr id="4" name="ZoneTexte 3">
            <a:extLst>
              <a:ext uri="{FF2B5EF4-FFF2-40B4-BE49-F238E27FC236}">
                <a16:creationId xmlns:a16="http://schemas.microsoft.com/office/drawing/2014/main" id="{B807759E-B9CC-2FCC-DE6E-BD84A7A4B622}"/>
              </a:ext>
            </a:extLst>
          </p:cNvPr>
          <p:cNvSpPr txBox="1"/>
          <p:nvPr/>
        </p:nvSpPr>
        <p:spPr>
          <a:xfrm>
            <a:off x="3421118" y="124692"/>
            <a:ext cx="7504386" cy="400110"/>
          </a:xfrm>
          <a:prstGeom prst="rect">
            <a:avLst/>
          </a:prstGeom>
          <a:noFill/>
        </p:spPr>
        <p:txBody>
          <a:bodyPr wrap="square" rtlCol="0">
            <a:spAutoFit/>
          </a:bodyPr>
          <a:lstStyle/>
          <a:p>
            <a:r>
              <a:rPr lang="fr-FR" sz="2000" b="1" i="1" dirty="0">
                <a:solidFill>
                  <a:schemeClr val="bg1"/>
                </a:solidFill>
              </a:rPr>
              <a:t>Vieux Murs  d ’ Essaouira  ,Les Murs De La Ville</a:t>
            </a:r>
          </a:p>
        </p:txBody>
      </p:sp>
      <p:sp>
        <p:nvSpPr>
          <p:cNvPr id="2" name="Espace réservé de la date 1">
            <a:extLst>
              <a:ext uri="{FF2B5EF4-FFF2-40B4-BE49-F238E27FC236}">
                <a16:creationId xmlns:a16="http://schemas.microsoft.com/office/drawing/2014/main" id="{9ED1EAC0-BDA3-6873-3D29-F3F4E2ACABFF}"/>
              </a:ext>
            </a:extLst>
          </p:cNvPr>
          <p:cNvSpPr>
            <a:spLocks noGrp="1"/>
          </p:cNvSpPr>
          <p:nvPr>
            <p:ph type="dt" sz="half" idx="10"/>
          </p:nvPr>
        </p:nvSpPr>
        <p:spPr/>
        <p:txBody>
          <a:bodyPr/>
          <a:lstStyle/>
          <a:p>
            <a:fld id="{410335A6-9A8F-4342-8AB2-4E4DD33D23D4}" type="datetime1">
              <a:rPr lang="fr-FR" smtClean="0"/>
              <a:t>18/08/2022</a:t>
            </a:fld>
            <a:endParaRPr lang="fr-FR"/>
          </a:p>
        </p:txBody>
      </p:sp>
      <p:sp>
        <p:nvSpPr>
          <p:cNvPr id="5" name="Espace réservé du pied de page 4">
            <a:extLst>
              <a:ext uri="{FF2B5EF4-FFF2-40B4-BE49-F238E27FC236}">
                <a16:creationId xmlns:a16="http://schemas.microsoft.com/office/drawing/2014/main" id="{1EE3EA1B-A362-9F4B-C308-DC4626ADE5A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8E98199-05A6-206D-A0C6-324C97641A73}"/>
              </a:ext>
            </a:extLst>
          </p:cNvPr>
          <p:cNvSpPr>
            <a:spLocks noGrp="1"/>
          </p:cNvSpPr>
          <p:nvPr>
            <p:ph type="sldNum" sz="quarter" idx="12"/>
          </p:nvPr>
        </p:nvSpPr>
        <p:spPr/>
        <p:txBody>
          <a:bodyPr/>
          <a:lstStyle/>
          <a:p>
            <a:fld id="{2ED0FE47-800D-4652-9033-9FDC22D07DC8}" type="slidenum">
              <a:rPr lang="fr-FR" smtClean="0"/>
              <a:t>5</a:t>
            </a:fld>
            <a:endParaRPr lang="fr-FR"/>
          </a:p>
        </p:txBody>
      </p:sp>
    </p:spTree>
    <p:extLst>
      <p:ext uri="{BB962C8B-B14F-4D97-AF65-F5344CB8AC3E}">
        <p14:creationId xmlns:p14="http://schemas.microsoft.com/office/powerpoint/2010/main" val="3012874284"/>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ciel, extérieur, terrain, vieux&#10;&#10;Description générée automatiquement">
            <a:extLst>
              <a:ext uri="{FF2B5EF4-FFF2-40B4-BE49-F238E27FC236}">
                <a16:creationId xmlns:a16="http://schemas.microsoft.com/office/drawing/2014/main" id="{2CBA5307-BE7B-A004-6AE6-CCBF9064AAE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81263" y="482138"/>
            <a:ext cx="11293642" cy="5790325"/>
          </a:xfrm>
          <a:prstGeom prst="rect">
            <a:avLst/>
          </a:prstGeom>
          <a:ln w="50800" cmpd="dbl">
            <a:solidFill>
              <a:schemeClr val="bg1"/>
            </a:solidFill>
          </a:ln>
        </p:spPr>
      </p:pic>
      <p:sp>
        <p:nvSpPr>
          <p:cNvPr id="4" name="ZoneTexte 3">
            <a:extLst>
              <a:ext uri="{FF2B5EF4-FFF2-40B4-BE49-F238E27FC236}">
                <a16:creationId xmlns:a16="http://schemas.microsoft.com/office/drawing/2014/main" id="{45269510-D871-12BD-993B-24D8B7DBD099}"/>
              </a:ext>
            </a:extLst>
          </p:cNvPr>
          <p:cNvSpPr txBox="1"/>
          <p:nvPr/>
        </p:nvSpPr>
        <p:spPr>
          <a:xfrm>
            <a:off x="4638501" y="41014"/>
            <a:ext cx="7331826" cy="400110"/>
          </a:xfrm>
          <a:prstGeom prst="rect">
            <a:avLst/>
          </a:prstGeom>
          <a:noFill/>
        </p:spPr>
        <p:txBody>
          <a:bodyPr wrap="square" rtlCol="0">
            <a:spAutoFit/>
          </a:bodyPr>
          <a:lstStyle/>
          <a:p>
            <a:r>
              <a:rPr lang="fr-FR" sz="2000" b="1" i="1" dirty="0">
                <a:solidFill>
                  <a:schemeClr val="bg1"/>
                </a:solidFill>
              </a:rPr>
              <a:t>Fortifications  Essaouira </a:t>
            </a:r>
          </a:p>
        </p:txBody>
      </p:sp>
      <p:sp>
        <p:nvSpPr>
          <p:cNvPr id="2" name="Espace réservé de la date 1">
            <a:extLst>
              <a:ext uri="{FF2B5EF4-FFF2-40B4-BE49-F238E27FC236}">
                <a16:creationId xmlns:a16="http://schemas.microsoft.com/office/drawing/2014/main" id="{E6D941E8-8B03-FC24-ADDB-C8230114BFFA}"/>
              </a:ext>
            </a:extLst>
          </p:cNvPr>
          <p:cNvSpPr>
            <a:spLocks noGrp="1"/>
          </p:cNvSpPr>
          <p:nvPr>
            <p:ph type="dt" sz="half" idx="10"/>
          </p:nvPr>
        </p:nvSpPr>
        <p:spPr/>
        <p:txBody>
          <a:bodyPr/>
          <a:lstStyle/>
          <a:p>
            <a:fld id="{486F67BF-2767-4098-AA22-FB2B5FC9CAEB}" type="datetime1">
              <a:rPr lang="fr-FR" smtClean="0"/>
              <a:t>18/08/2022</a:t>
            </a:fld>
            <a:endParaRPr lang="fr-FR"/>
          </a:p>
        </p:txBody>
      </p:sp>
      <p:sp>
        <p:nvSpPr>
          <p:cNvPr id="5" name="Espace réservé du pied de page 4">
            <a:extLst>
              <a:ext uri="{FF2B5EF4-FFF2-40B4-BE49-F238E27FC236}">
                <a16:creationId xmlns:a16="http://schemas.microsoft.com/office/drawing/2014/main" id="{ABE106F0-B76A-4A3D-2580-EAF5B8066AB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B56A8A9-68F5-A482-3830-1759D4DF76B6}"/>
              </a:ext>
            </a:extLst>
          </p:cNvPr>
          <p:cNvSpPr>
            <a:spLocks noGrp="1"/>
          </p:cNvSpPr>
          <p:nvPr>
            <p:ph type="sldNum" sz="quarter" idx="12"/>
          </p:nvPr>
        </p:nvSpPr>
        <p:spPr/>
        <p:txBody>
          <a:bodyPr/>
          <a:lstStyle/>
          <a:p>
            <a:fld id="{2ED0FE47-800D-4652-9033-9FDC22D07DC8}" type="slidenum">
              <a:rPr lang="fr-FR" smtClean="0"/>
              <a:t>6</a:t>
            </a:fld>
            <a:endParaRPr lang="fr-FR"/>
          </a:p>
        </p:txBody>
      </p:sp>
    </p:spTree>
    <p:extLst>
      <p:ext uri="{BB962C8B-B14F-4D97-AF65-F5344CB8AC3E}">
        <p14:creationId xmlns:p14="http://schemas.microsoft.com/office/powerpoint/2010/main" val="208099094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xtérieur, ciel, terrain, plage&#10;&#10;Description générée automatiquement">
            <a:extLst>
              <a:ext uri="{FF2B5EF4-FFF2-40B4-BE49-F238E27FC236}">
                <a16:creationId xmlns:a16="http://schemas.microsoft.com/office/drawing/2014/main" id="{0AD59A40-9BB6-C13F-74E2-059E6D0AF33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8393" y="598515"/>
            <a:ext cx="10906298" cy="5685907"/>
          </a:xfrm>
          <a:prstGeom prst="rect">
            <a:avLst/>
          </a:prstGeom>
          <a:ln w="50800" cmpd="dbl">
            <a:solidFill>
              <a:schemeClr val="bg1"/>
            </a:solidFill>
          </a:ln>
        </p:spPr>
      </p:pic>
      <p:sp>
        <p:nvSpPr>
          <p:cNvPr id="4" name="ZoneTexte 3">
            <a:extLst>
              <a:ext uri="{FF2B5EF4-FFF2-40B4-BE49-F238E27FC236}">
                <a16:creationId xmlns:a16="http://schemas.microsoft.com/office/drawing/2014/main" id="{0F88A91D-C59B-D269-E8FF-97714A041939}"/>
              </a:ext>
            </a:extLst>
          </p:cNvPr>
          <p:cNvSpPr txBox="1"/>
          <p:nvPr/>
        </p:nvSpPr>
        <p:spPr>
          <a:xfrm>
            <a:off x="5054138" y="99203"/>
            <a:ext cx="5818909" cy="400110"/>
          </a:xfrm>
          <a:prstGeom prst="rect">
            <a:avLst/>
          </a:prstGeom>
          <a:noFill/>
        </p:spPr>
        <p:txBody>
          <a:bodyPr wrap="square" rtlCol="0">
            <a:spAutoFit/>
          </a:bodyPr>
          <a:lstStyle/>
          <a:p>
            <a:r>
              <a:rPr lang="fr-FR" sz="2000" b="1" i="1" dirty="0">
                <a:solidFill>
                  <a:schemeClr val="bg1"/>
                </a:solidFill>
              </a:rPr>
              <a:t>Essaouira Remparts</a:t>
            </a:r>
          </a:p>
        </p:txBody>
      </p:sp>
      <p:sp>
        <p:nvSpPr>
          <p:cNvPr id="2" name="Espace réservé de la date 1">
            <a:extLst>
              <a:ext uri="{FF2B5EF4-FFF2-40B4-BE49-F238E27FC236}">
                <a16:creationId xmlns:a16="http://schemas.microsoft.com/office/drawing/2014/main" id="{F319DE2A-762B-1B4D-EAE1-FDE15D9FB007}"/>
              </a:ext>
            </a:extLst>
          </p:cNvPr>
          <p:cNvSpPr>
            <a:spLocks noGrp="1"/>
          </p:cNvSpPr>
          <p:nvPr>
            <p:ph type="dt" sz="half" idx="10"/>
          </p:nvPr>
        </p:nvSpPr>
        <p:spPr/>
        <p:txBody>
          <a:bodyPr/>
          <a:lstStyle/>
          <a:p>
            <a:fld id="{FB4A2BE8-4960-4943-83DC-A5D126F509E1}" type="datetime1">
              <a:rPr lang="fr-FR" smtClean="0"/>
              <a:t>18/08/2022</a:t>
            </a:fld>
            <a:endParaRPr lang="fr-FR"/>
          </a:p>
        </p:txBody>
      </p:sp>
      <p:sp>
        <p:nvSpPr>
          <p:cNvPr id="5" name="Espace réservé du pied de page 4">
            <a:extLst>
              <a:ext uri="{FF2B5EF4-FFF2-40B4-BE49-F238E27FC236}">
                <a16:creationId xmlns:a16="http://schemas.microsoft.com/office/drawing/2014/main" id="{3B38BC64-E038-D4A2-5C23-55D28B4ED73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C29C722-91B3-029B-8612-0F111FBCA5F9}"/>
              </a:ext>
            </a:extLst>
          </p:cNvPr>
          <p:cNvSpPr>
            <a:spLocks noGrp="1"/>
          </p:cNvSpPr>
          <p:nvPr>
            <p:ph type="sldNum" sz="quarter" idx="12"/>
          </p:nvPr>
        </p:nvSpPr>
        <p:spPr/>
        <p:txBody>
          <a:bodyPr/>
          <a:lstStyle/>
          <a:p>
            <a:fld id="{2ED0FE47-800D-4652-9033-9FDC22D07DC8}" type="slidenum">
              <a:rPr lang="fr-FR" smtClean="0"/>
              <a:t>7</a:t>
            </a:fld>
            <a:endParaRPr lang="fr-FR"/>
          </a:p>
        </p:txBody>
      </p:sp>
    </p:spTree>
    <p:extLst>
      <p:ext uri="{BB962C8B-B14F-4D97-AF65-F5344CB8AC3E}">
        <p14:creationId xmlns:p14="http://schemas.microsoft.com/office/powerpoint/2010/main" val="235551868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10;&#10;Description générée automatiquement">
            <a:extLst>
              <a:ext uri="{FF2B5EF4-FFF2-40B4-BE49-F238E27FC236}">
                <a16:creationId xmlns:a16="http://schemas.microsoft.com/office/drawing/2014/main" id="{957D32B6-348A-B80E-0FB3-AEBC2D982C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0902" y="571500"/>
            <a:ext cx="10224654" cy="5715000"/>
          </a:xfrm>
          <a:prstGeom prst="rect">
            <a:avLst/>
          </a:prstGeom>
          <a:ln w="50800" cmpd="dbl">
            <a:solidFill>
              <a:schemeClr val="bg1"/>
            </a:solidFill>
          </a:ln>
        </p:spPr>
      </p:pic>
      <p:sp>
        <p:nvSpPr>
          <p:cNvPr id="4" name="ZoneTexte 3">
            <a:extLst>
              <a:ext uri="{FF2B5EF4-FFF2-40B4-BE49-F238E27FC236}">
                <a16:creationId xmlns:a16="http://schemas.microsoft.com/office/drawing/2014/main" id="{50CECBE4-D89E-D7C3-AC73-81DCA5A3CE73}"/>
              </a:ext>
            </a:extLst>
          </p:cNvPr>
          <p:cNvSpPr txBox="1"/>
          <p:nvPr/>
        </p:nvSpPr>
        <p:spPr>
          <a:xfrm>
            <a:off x="5004262" y="85695"/>
            <a:ext cx="6201294" cy="400110"/>
          </a:xfrm>
          <a:prstGeom prst="rect">
            <a:avLst/>
          </a:prstGeom>
          <a:noFill/>
        </p:spPr>
        <p:txBody>
          <a:bodyPr wrap="square" rtlCol="0">
            <a:spAutoFit/>
          </a:bodyPr>
          <a:lstStyle/>
          <a:p>
            <a:r>
              <a:rPr lang="fr-FR" sz="2000" b="1" i="1" dirty="0">
                <a:solidFill>
                  <a:schemeClr val="bg1"/>
                </a:solidFill>
              </a:rPr>
              <a:t>Essaouira Remparts </a:t>
            </a:r>
          </a:p>
        </p:txBody>
      </p:sp>
      <p:sp>
        <p:nvSpPr>
          <p:cNvPr id="2" name="Espace réservé de la date 1">
            <a:extLst>
              <a:ext uri="{FF2B5EF4-FFF2-40B4-BE49-F238E27FC236}">
                <a16:creationId xmlns:a16="http://schemas.microsoft.com/office/drawing/2014/main" id="{CD83160C-09DC-2604-DC7C-CD43C1E39035}"/>
              </a:ext>
            </a:extLst>
          </p:cNvPr>
          <p:cNvSpPr>
            <a:spLocks noGrp="1"/>
          </p:cNvSpPr>
          <p:nvPr>
            <p:ph type="dt" sz="half" idx="10"/>
          </p:nvPr>
        </p:nvSpPr>
        <p:spPr/>
        <p:txBody>
          <a:bodyPr/>
          <a:lstStyle/>
          <a:p>
            <a:fld id="{0CD38B95-9505-4D60-AE1A-5757342008D4}" type="datetime1">
              <a:rPr lang="fr-FR" smtClean="0"/>
              <a:t>18/08/2022</a:t>
            </a:fld>
            <a:endParaRPr lang="fr-FR"/>
          </a:p>
        </p:txBody>
      </p:sp>
      <p:sp>
        <p:nvSpPr>
          <p:cNvPr id="5" name="Espace réservé du pied de page 4">
            <a:extLst>
              <a:ext uri="{FF2B5EF4-FFF2-40B4-BE49-F238E27FC236}">
                <a16:creationId xmlns:a16="http://schemas.microsoft.com/office/drawing/2014/main" id="{D5D0C4F3-F5E7-C8B7-AD3C-4C556752098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9FCA8F0-292C-18CF-1251-50029F7E0AF9}"/>
              </a:ext>
            </a:extLst>
          </p:cNvPr>
          <p:cNvSpPr>
            <a:spLocks noGrp="1"/>
          </p:cNvSpPr>
          <p:nvPr>
            <p:ph type="sldNum" sz="quarter" idx="12"/>
          </p:nvPr>
        </p:nvSpPr>
        <p:spPr/>
        <p:txBody>
          <a:bodyPr/>
          <a:lstStyle/>
          <a:p>
            <a:fld id="{2ED0FE47-800D-4652-9033-9FDC22D07DC8}" type="slidenum">
              <a:rPr lang="fr-FR" smtClean="0"/>
              <a:t>8</a:t>
            </a:fld>
            <a:endParaRPr lang="fr-FR"/>
          </a:p>
        </p:txBody>
      </p:sp>
    </p:spTree>
    <p:extLst>
      <p:ext uri="{BB962C8B-B14F-4D97-AF65-F5344CB8AC3E}">
        <p14:creationId xmlns:p14="http://schemas.microsoft.com/office/powerpoint/2010/main" val="1872323922"/>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xtérieur, pierre, ciment, sableux&#10;&#10;Description générée automatiquement">
            <a:extLst>
              <a:ext uri="{FF2B5EF4-FFF2-40B4-BE49-F238E27FC236}">
                <a16:creationId xmlns:a16="http://schemas.microsoft.com/office/drawing/2014/main" id="{434B65F3-8A6D-7735-97AD-A4F065B47E8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5513" y="532015"/>
            <a:ext cx="11205556" cy="5752408"/>
          </a:xfrm>
          <a:prstGeom prst="rect">
            <a:avLst/>
          </a:prstGeom>
          <a:ln w="50800" cmpd="dbl">
            <a:solidFill>
              <a:schemeClr val="bg1"/>
            </a:solidFill>
          </a:ln>
        </p:spPr>
      </p:pic>
      <p:sp>
        <p:nvSpPr>
          <p:cNvPr id="4" name="ZoneTexte 3">
            <a:extLst>
              <a:ext uri="{FF2B5EF4-FFF2-40B4-BE49-F238E27FC236}">
                <a16:creationId xmlns:a16="http://schemas.microsoft.com/office/drawing/2014/main" id="{3272B718-751D-FC08-8409-44A4BB06BF7C}"/>
              </a:ext>
            </a:extLst>
          </p:cNvPr>
          <p:cNvSpPr txBox="1"/>
          <p:nvPr/>
        </p:nvSpPr>
        <p:spPr>
          <a:xfrm>
            <a:off x="4771505" y="65953"/>
            <a:ext cx="7265324" cy="400110"/>
          </a:xfrm>
          <a:prstGeom prst="rect">
            <a:avLst/>
          </a:prstGeom>
          <a:noFill/>
        </p:spPr>
        <p:txBody>
          <a:bodyPr wrap="square" rtlCol="0">
            <a:spAutoFit/>
          </a:bodyPr>
          <a:lstStyle/>
          <a:p>
            <a:r>
              <a:rPr lang="fr-FR" sz="2000" b="1" i="1" dirty="0">
                <a:solidFill>
                  <a:schemeClr val="bg1"/>
                </a:solidFill>
              </a:rPr>
              <a:t>Essaouira Remparts</a:t>
            </a:r>
          </a:p>
        </p:txBody>
      </p:sp>
      <p:sp>
        <p:nvSpPr>
          <p:cNvPr id="2" name="Espace réservé de la date 1">
            <a:extLst>
              <a:ext uri="{FF2B5EF4-FFF2-40B4-BE49-F238E27FC236}">
                <a16:creationId xmlns:a16="http://schemas.microsoft.com/office/drawing/2014/main" id="{23F4FBAB-030A-7713-095D-0F8F4B5A435A}"/>
              </a:ext>
            </a:extLst>
          </p:cNvPr>
          <p:cNvSpPr>
            <a:spLocks noGrp="1"/>
          </p:cNvSpPr>
          <p:nvPr>
            <p:ph type="dt" sz="half" idx="10"/>
          </p:nvPr>
        </p:nvSpPr>
        <p:spPr/>
        <p:txBody>
          <a:bodyPr/>
          <a:lstStyle/>
          <a:p>
            <a:fld id="{060C5C00-FF10-46AA-B2E8-B871C188721C}" type="datetime1">
              <a:rPr lang="fr-FR" smtClean="0"/>
              <a:t>18/08/2022</a:t>
            </a:fld>
            <a:endParaRPr lang="fr-FR"/>
          </a:p>
        </p:txBody>
      </p:sp>
      <p:sp>
        <p:nvSpPr>
          <p:cNvPr id="5" name="Espace réservé du pied de page 4">
            <a:extLst>
              <a:ext uri="{FF2B5EF4-FFF2-40B4-BE49-F238E27FC236}">
                <a16:creationId xmlns:a16="http://schemas.microsoft.com/office/drawing/2014/main" id="{E7A1B475-5BF8-71D7-D0FA-512DBBC4666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0518893-7473-E51A-3C81-E05F19AF7AE0}"/>
              </a:ext>
            </a:extLst>
          </p:cNvPr>
          <p:cNvSpPr>
            <a:spLocks noGrp="1"/>
          </p:cNvSpPr>
          <p:nvPr>
            <p:ph type="sldNum" sz="quarter" idx="12"/>
          </p:nvPr>
        </p:nvSpPr>
        <p:spPr/>
        <p:txBody>
          <a:bodyPr/>
          <a:lstStyle/>
          <a:p>
            <a:fld id="{2ED0FE47-800D-4652-9033-9FDC22D07DC8}" type="slidenum">
              <a:rPr lang="fr-FR" smtClean="0"/>
              <a:t>9</a:t>
            </a:fld>
            <a:endParaRPr lang="fr-FR"/>
          </a:p>
        </p:txBody>
      </p:sp>
    </p:spTree>
    <p:extLst>
      <p:ext uri="{BB962C8B-B14F-4D97-AF65-F5344CB8AC3E}">
        <p14:creationId xmlns:p14="http://schemas.microsoft.com/office/powerpoint/2010/main" val="272094964"/>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ciel, extérieur&#10;&#10;Description générée automatiquement">
            <a:extLst>
              <a:ext uri="{FF2B5EF4-FFF2-40B4-BE49-F238E27FC236}">
                <a16:creationId xmlns:a16="http://schemas.microsoft.com/office/drawing/2014/main" id="{49E4C00C-3519-8A2B-56B5-1BDAF0BFE56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65264" y="515389"/>
            <a:ext cx="11139055" cy="5885412"/>
          </a:xfrm>
          <a:prstGeom prst="rect">
            <a:avLst/>
          </a:prstGeom>
          <a:ln w="50800" cmpd="dbl">
            <a:solidFill>
              <a:schemeClr val="bg1"/>
            </a:solidFill>
          </a:ln>
        </p:spPr>
      </p:pic>
      <p:sp>
        <p:nvSpPr>
          <p:cNvPr id="4" name="ZoneTexte 3">
            <a:extLst>
              <a:ext uri="{FF2B5EF4-FFF2-40B4-BE49-F238E27FC236}">
                <a16:creationId xmlns:a16="http://schemas.microsoft.com/office/drawing/2014/main" id="{6A2763EC-7450-C152-7FF3-91591E3FF4D8}"/>
              </a:ext>
            </a:extLst>
          </p:cNvPr>
          <p:cNvSpPr txBox="1"/>
          <p:nvPr/>
        </p:nvSpPr>
        <p:spPr>
          <a:xfrm>
            <a:off x="5037511" y="19684"/>
            <a:ext cx="6384175" cy="400110"/>
          </a:xfrm>
          <a:prstGeom prst="rect">
            <a:avLst/>
          </a:prstGeom>
          <a:noFill/>
        </p:spPr>
        <p:txBody>
          <a:bodyPr wrap="square" rtlCol="0">
            <a:spAutoFit/>
          </a:bodyPr>
          <a:lstStyle/>
          <a:p>
            <a:r>
              <a:rPr lang="fr-FR" sz="2000" b="1" i="1" dirty="0">
                <a:solidFill>
                  <a:schemeClr val="bg1"/>
                </a:solidFill>
              </a:rPr>
              <a:t>Essaouira Remparts</a:t>
            </a:r>
          </a:p>
        </p:txBody>
      </p:sp>
      <p:sp>
        <p:nvSpPr>
          <p:cNvPr id="2" name="Espace réservé de la date 1">
            <a:extLst>
              <a:ext uri="{FF2B5EF4-FFF2-40B4-BE49-F238E27FC236}">
                <a16:creationId xmlns:a16="http://schemas.microsoft.com/office/drawing/2014/main" id="{7D8DF246-A9F7-6966-6CAD-687A045A202D}"/>
              </a:ext>
            </a:extLst>
          </p:cNvPr>
          <p:cNvSpPr>
            <a:spLocks noGrp="1"/>
          </p:cNvSpPr>
          <p:nvPr>
            <p:ph type="dt" sz="half" idx="10"/>
          </p:nvPr>
        </p:nvSpPr>
        <p:spPr/>
        <p:txBody>
          <a:bodyPr/>
          <a:lstStyle/>
          <a:p>
            <a:fld id="{00DD1486-4E5A-424A-946F-8C56E991462D}" type="datetime1">
              <a:rPr lang="fr-FR" smtClean="0"/>
              <a:t>18/08/2022</a:t>
            </a:fld>
            <a:endParaRPr lang="fr-FR"/>
          </a:p>
        </p:txBody>
      </p:sp>
      <p:sp>
        <p:nvSpPr>
          <p:cNvPr id="5" name="Espace réservé du pied de page 4">
            <a:extLst>
              <a:ext uri="{FF2B5EF4-FFF2-40B4-BE49-F238E27FC236}">
                <a16:creationId xmlns:a16="http://schemas.microsoft.com/office/drawing/2014/main" id="{9B2A8DC9-87D8-AC90-ACEC-AB781F91723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1FAD999-1119-11CD-BBB7-5E9697B3E26D}"/>
              </a:ext>
            </a:extLst>
          </p:cNvPr>
          <p:cNvSpPr>
            <a:spLocks noGrp="1"/>
          </p:cNvSpPr>
          <p:nvPr>
            <p:ph type="sldNum" sz="quarter" idx="12"/>
          </p:nvPr>
        </p:nvSpPr>
        <p:spPr/>
        <p:txBody>
          <a:bodyPr/>
          <a:lstStyle/>
          <a:p>
            <a:fld id="{2ED0FE47-800D-4652-9033-9FDC22D07DC8}" type="slidenum">
              <a:rPr lang="fr-FR" smtClean="0"/>
              <a:t>10</a:t>
            </a:fld>
            <a:endParaRPr lang="fr-FR"/>
          </a:p>
        </p:txBody>
      </p:sp>
    </p:spTree>
    <p:extLst>
      <p:ext uri="{BB962C8B-B14F-4D97-AF65-F5344CB8AC3E}">
        <p14:creationId xmlns:p14="http://schemas.microsoft.com/office/powerpoint/2010/main" val="1467164260"/>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orloge, bâtiment, ciel, tour&#10;&#10;Description générée automatiquement">
            <a:extLst>
              <a:ext uri="{FF2B5EF4-FFF2-40B4-BE49-F238E27FC236}">
                <a16:creationId xmlns:a16="http://schemas.microsoft.com/office/drawing/2014/main" id="{0D9E019C-1C96-1DAA-0000-7A3B1DDE45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8021" y="565265"/>
            <a:ext cx="10557163" cy="5785659"/>
          </a:xfrm>
          <a:prstGeom prst="rect">
            <a:avLst/>
          </a:prstGeom>
          <a:ln w="50800" cmpd="dbl">
            <a:solidFill>
              <a:schemeClr val="bg1"/>
            </a:solidFill>
          </a:ln>
        </p:spPr>
      </p:pic>
      <p:sp>
        <p:nvSpPr>
          <p:cNvPr id="4" name="ZoneTexte 3">
            <a:extLst>
              <a:ext uri="{FF2B5EF4-FFF2-40B4-BE49-F238E27FC236}">
                <a16:creationId xmlns:a16="http://schemas.microsoft.com/office/drawing/2014/main" id="{D4F611DB-EA56-9F34-B2BD-66CA6E2EE5AA}"/>
              </a:ext>
            </a:extLst>
          </p:cNvPr>
          <p:cNvSpPr txBox="1"/>
          <p:nvPr/>
        </p:nvSpPr>
        <p:spPr>
          <a:xfrm>
            <a:off x="2851264" y="106966"/>
            <a:ext cx="6450676" cy="400110"/>
          </a:xfrm>
          <a:prstGeom prst="rect">
            <a:avLst/>
          </a:prstGeom>
          <a:noFill/>
        </p:spPr>
        <p:txBody>
          <a:bodyPr wrap="square" rtlCol="0">
            <a:spAutoFit/>
          </a:bodyPr>
          <a:lstStyle/>
          <a:p>
            <a:r>
              <a:rPr lang="fr-FR" sz="2000" b="1" i="1" dirty="0">
                <a:solidFill>
                  <a:schemeClr val="bg1"/>
                </a:solidFill>
              </a:rPr>
              <a:t>Remparts Et Magana Tour De L’Horloge d’Essaouira</a:t>
            </a:r>
          </a:p>
        </p:txBody>
      </p:sp>
      <p:sp>
        <p:nvSpPr>
          <p:cNvPr id="2" name="Espace réservé de la date 1">
            <a:extLst>
              <a:ext uri="{FF2B5EF4-FFF2-40B4-BE49-F238E27FC236}">
                <a16:creationId xmlns:a16="http://schemas.microsoft.com/office/drawing/2014/main" id="{E566B483-521E-CB08-510C-29A4B4B715C2}"/>
              </a:ext>
            </a:extLst>
          </p:cNvPr>
          <p:cNvSpPr>
            <a:spLocks noGrp="1"/>
          </p:cNvSpPr>
          <p:nvPr>
            <p:ph type="dt" sz="half" idx="10"/>
          </p:nvPr>
        </p:nvSpPr>
        <p:spPr/>
        <p:txBody>
          <a:bodyPr/>
          <a:lstStyle/>
          <a:p>
            <a:fld id="{66542FAB-6F64-4123-99CE-BBA2596B85AC}" type="datetime1">
              <a:rPr lang="fr-FR" smtClean="0"/>
              <a:t>18/08/2022</a:t>
            </a:fld>
            <a:endParaRPr lang="fr-FR"/>
          </a:p>
        </p:txBody>
      </p:sp>
      <p:sp>
        <p:nvSpPr>
          <p:cNvPr id="5" name="Espace réservé du pied de page 4">
            <a:extLst>
              <a:ext uri="{FF2B5EF4-FFF2-40B4-BE49-F238E27FC236}">
                <a16:creationId xmlns:a16="http://schemas.microsoft.com/office/drawing/2014/main" id="{5E52E6B3-186D-847E-F8F8-6BBFBDB4362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23D88E3-20E1-BBDF-8345-7B88CAD20936}"/>
              </a:ext>
            </a:extLst>
          </p:cNvPr>
          <p:cNvSpPr>
            <a:spLocks noGrp="1"/>
          </p:cNvSpPr>
          <p:nvPr>
            <p:ph type="sldNum" sz="quarter" idx="12"/>
          </p:nvPr>
        </p:nvSpPr>
        <p:spPr/>
        <p:txBody>
          <a:bodyPr/>
          <a:lstStyle/>
          <a:p>
            <a:fld id="{2ED0FE47-800D-4652-9033-9FDC22D07DC8}" type="slidenum">
              <a:rPr lang="fr-FR" smtClean="0"/>
              <a:t>11</a:t>
            </a:fld>
            <a:endParaRPr lang="fr-FR"/>
          </a:p>
        </p:txBody>
      </p:sp>
    </p:spTree>
    <p:extLst>
      <p:ext uri="{BB962C8B-B14F-4D97-AF65-F5344CB8AC3E}">
        <p14:creationId xmlns:p14="http://schemas.microsoft.com/office/powerpoint/2010/main" val="69379871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herbe, extérieur, ciel, route&#10;&#10;Description générée automatiquement">
            <a:extLst>
              <a:ext uri="{FF2B5EF4-FFF2-40B4-BE49-F238E27FC236}">
                <a16:creationId xmlns:a16="http://schemas.microsoft.com/office/drawing/2014/main" id="{CCA68F20-3B31-E505-C3F4-9BCE0259C0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598516" y="602672"/>
            <a:ext cx="10989426" cy="5652655"/>
          </a:xfrm>
          <a:prstGeom prst="rect">
            <a:avLst/>
          </a:prstGeom>
          <a:ln w="50800" cmpd="dbl">
            <a:solidFill>
              <a:schemeClr val="tx1"/>
            </a:solidFill>
          </a:ln>
        </p:spPr>
      </p:pic>
      <p:sp>
        <p:nvSpPr>
          <p:cNvPr id="5" name="ZoneTexte 4">
            <a:extLst>
              <a:ext uri="{FF2B5EF4-FFF2-40B4-BE49-F238E27FC236}">
                <a16:creationId xmlns:a16="http://schemas.microsoft.com/office/drawing/2014/main" id="{35A50E81-B2EB-67C0-E870-8166B95DC749}"/>
              </a:ext>
            </a:extLst>
          </p:cNvPr>
          <p:cNvSpPr txBox="1"/>
          <p:nvPr/>
        </p:nvSpPr>
        <p:spPr>
          <a:xfrm>
            <a:off x="3557846" y="172917"/>
            <a:ext cx="5902037" cy="400110"/>
          </a:xfrm>
          <a:prstGeom prst="rect">
            <a:avLst/>
          </a:prstGeom>
          <a:noFill/>
        </p:spPr>
        <p:txBody>
          <a:bodyPr wrap="square" rtlCol="0">
            <a:spAutoFit/>
          </a:bodyPr>
          <a:lstStyle/>
          <a:p>
            <a:r>
              <a:rPr lang="fr-FR" sz="2000" b="1" i="1" dirty="0"/>
              <a:t>Mosquée Ben Youssef  Et Ses Remparts  côté Terre</a:t>
            </a:r>
          </a:p>
        </p:txBody>
      </p:sp>
      <p:sp>
        <p:nvSpPr>
          <p:cNvPr id="2" name="Espace réservé de la date 1">
            <a:extLst>
              <a:ext uri="{FF2B5EF4-FFF2-40B4-BE49-F238E27FC236}">
                <a16:creationId xmlns:a16="http://schemas.microsoft.com/office/drawing/2014/main" id="{888C1898-2DC6-1708-DEC6-5B0B91C63BB6}"/>
              </a:ext>
            </a:extLst>
          </p:cNvPr>
          <p:cNvSpPr>
            <a:spLocks noGrp="1"/>
          </p:cNvSpPr>
          <p:nvPr>
            <p:ph type="dt" sz="half" idx="10"/>
          </p:nvPr>
        </p:nvSpPr>
        <p:spPr/>
        <p:txBody>
          <a:bodyPr/>
          <a:lstStyle/>
          <a:p>
            <a:fld id="{EC9789C1-6663-4F36-826B-6BE3C437787F}" type="datetime1">
              <a:rPr lang="fr-FR" smtClean="0"/>
              <a:t>18/08/2022</a:t>
            </a:fld>
            <a:endParaRPr lang="fr-FR"/>
          </a:p>
        </p:txBody>
      </p:sp>
      <p:sp>
        <p:nvSpPr>
          <p:cNvPr id="4" name="Espace réservé du pied de page 3">
            <a:extLst>
              <a:ext uri="{FF2B5EF4-FFF2-40B4-BE49-F238E27FC236}">
                <a16:creationId xmlns:a16="http://schemas.microsoft.com/office/drawing/2014/main" id="{29A00030-8209-FE9C-9557-CF37F8FDB65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4940289-12D5-64EA-2BA9-74F2D850F23C}"/>
              </a:ext>
            </a:extLst>
          </p:cNvPr>
          <p:cNvSpPr>
            <a:spLocks noGrp="1"/>
          </p:cNvSpPr>
          <p:nvPr>
            <p:ph type="sldNum" sz="quarter" idx="12"/>
          </p:nvPr>
        </p:nvSpPr>
        <p:spPr/>
        <p:txBody>
          <a:bodyPr/>
          <a:lstStyle/>
          <a:p>
            <a:fld id="{2ED0FE47-800D-4652-9033-9FDC22D07DC8}" type="slidenum">
              <a:rPr lang="fr-FR" smtClean="0"/>
              <a:t>12</a:t>
            </a:fld>
            <a:endParaRPr lang="fr-FR"/>
          </a:p>
        </p:txBody>
      </p:sp>
    </p:spTree>
    <p:extLst>
      <p:ext uri="{BB962C8B-B14F-4D97-AF65-F5344CB8AC3E}">
        <p14:creationId xmlns:p14="http://schemas.microsoft.com/office/powerpoint/2010/main" val="41070388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herbe, extérieur, bâtiment, palmier&#10;&#10;Description générée automatiquement">
            <a:extLst>
              <a:ext uri="{FF2B5EF4-FFF2-40B4-BE49-F238E27FC236}">
                <a16:creationId xmlns:a16="http://schemas.microsoft.com/office/drawing/2014/main" id="{B91F38AA-15B7-123C-1924-CCD183FA547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631767" y="581891"/>
            <a:ext cx="10956175" cy="5735782"/>
          </a:xfrm>
          <a:prstGeom prst="rect">
            <a:avLst/>
          </a:prstGeom>
          <a:ln w="50800" cmpd="dbl">
            <a:solidFill>
              <a:schemeClr val="tx1"/>
            </a:solidFill>
          </a:ln>
        </p:spPr>
      </p:pic>
      <p:sp>
        <p:nvSpPr>
          <p:cNvPr id="4" name="ZoneTexte 3">
            <a:extLst>
              <a:ext uri="{FF2B5EF4-FFF2-40B4-BE49-F238E27FC236}">
                <a16:creationId xmlns:a16="http://schemas.microsoft.com/office/drawing/2014/main" id="{CFEDD798-AAA7-10BA-B5F9-4A2589A25120}"/>
              </a:ext>
            </a:extLst>
          </p:cNvPr>
          <p:cNvSpPr txBox="1"/>
          <p:nvPr/>
        </p:nvSpPr>
        <p:spPr>
          <a:xfrm>
            <a:off x="3244735" y="140217"/>
            <a:ext cx="6633556" cy="400110"/>
          </a:xfrm>
          <a:prstGeom prst="rect">
            <a:avLst/>
          </a:prstGeom>
          <a:noFill/>
        </p:spPr>
        <p:txBody>
          <a:bodyPr wrap="square" rtlCol="0">
            <a:spAutoFit/>
          </a:bodyPr>
          <a:lstStyle/>
          <a:p>
            <a:r>
              <a:rPr lang="fr-FR" sz="2000" b="1" i="1" dirty="0"/>
              <a:t>Remparts Côté Terre  et Mosquée  Ben Youssef</a:t>
            </a:r>
          </a:p>
        </p:txBody>
      </p:sp>
      <p:sp>
        <p:nvSpPr>
          <p:cNvPr id="2" name="Espace réservé de la date 1">
            <a:extLst>
              <a:ext uri="{FF2B5EF4-FFF2-40B4-BE49-F238E27FC236}">
                <a16:creationId xmlns:a16="http://schemas.microsoft.com/office/drawing/2014/main" id="{EBADDF83-725A-39B4-2708-616FF754004A}"/>
              </a:ext>
            </a:extLst>
          </p:cNvPr>
          <p:cNvSpPr>
            <a:spLocks noGrp="1"/>
          </p:cNvSpPr>
          <p:nvPr>
            <p:ph type="dt" sz="half" idx="10"/>
          </p:nvPr>
        </p:nvSpPr>
        <p:spPr/>
        <p:txBody>
          <a:bodyPr/>
          <a:lstStyle/>
          <a:p>
            <a:fld id="{23B542CA-58F1-4888-ADCB-0F24297C5A0C}" type="datetime1">
              <a:rPr lang="fr-FR" smtClean="0"/>
              <a:t>18/08/2022</a:t>
            </a:fld>
            <a:endParaRPr lang="fr-FR"/>
          </a:p>
        </p:txBody>
      </p:sp>
      <p:sp>
        <p:nvSpPr>
          <p:cNvPr id="5" name="Espace réservé du pied de page 4">
            <a:extLst>
              <a:ext uri="{FF2B5EF4-FFF2-40B4-BE49-F238E27FC236}">
                <a16:creationId xmlns:a16="http://schemas.microsoft.com/office/drawing/2014/main" id="{E5132D9C-50F4-70C6-9557-D99CA0F63E8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86D47E4-763E-8E04-7AAE-CB682176D24B}"/>
              </a:ext>
            </a:extLst>
          </p:cNvPr>
          <p:cNvSpPr>
            <a:spLocks noGrp="1"/>
          </p:cNvSpPr>
          <p:nvPr>
            <p:ph type="sldNum" sz="quarter" idx="12"/>
          </p:nvPr>
        </p:nvSpPr>
        <p:spPr/>
        <p:txBody>
          <a:bodyPr/>
          <a:lstStyle/>
          <a:p>
            <a:fld id="{2ED0FE47-800D-4652-9033-9FDC22D07DC8}" type="slidenum">
              <a:rPr lang="fr-FR" smtClean="0"/>
              <a:t>13</a:t>
            </a:fld>
            <a:endParaRPr lang="fr-FR"/>
          </a:p>
        </p:txBody>
      </p:sp>
    </p:spTree>
    <p:extLst>
      <p:ext uri="{BB962C8B-B14F-4D97-AF65-F5344CB8AC3E}">
        <p14:creationId xmlns:p14="http://schemas.microsoft.com/office/powerpoint/2010/main" val="1541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au, ciel, extérieur, pierre&#10;&#10;Description générée automatiquement">
            <a:extLst>
              <a:ext uri="{FF2B5EF4-FFF2-40B4-BE49-F238E27FC236}">
                <a16:creationId xmlns:a16="http://schemas.microsoft.com/office/drawing/2014/main" id="{59A5F559-E5DA-108D-7E21-9142A2788B1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543098" y="552796"/>
            <a:ext cx="11105804" cy="5752407"/>
          </a:xfrm>
          <a:prstGeom prst="rect">
            <a:avLst/>
          </a:prstGeom>
          <a:ln w="50800" cmpd="dbl">
            <a:solidFill>
              <a:schemeClr val="tx1"/>
            </a:solidFill>
          </a:ln>
        </p:spPr>
      </p:pic>
      <p:sp>
        <p:nvSpPr>
          <p:cNvPr id="4" name="ZoneTexte 3">
            <a:extLst>
              <a:ext uri="{FF2B5EF4-FFF2-40B4-BE49-F238E27FC236}">
                <a16:creationId xmlns:a16="http://schemas.microsoft.com/office/drawing/2014/main" id="{FF47B3B8-0A6D-DD67-D102-AFCBB30FFF7E}"/>
              </a:ext>
            </a:extLst>
          </p:cNvPr>
          <p:cNvSpPr txBox="1"/>
          <p:nvPr/>
        </p:nvSpPr>
        <p:spPr>
          <a:xfrm>
            <a:off x="4771506" y="152686"/>
            <a:ext cx="5419898" cy="400110"/>
          </a:xfrm>
          <a:prstGeom prst="rect">
            <a:avLst/>
          </a:prstGeom>
          <a:noFill/>
        </p:spPr>
        <p:txBody>
          <a:bodyPr wrap="square" rtlCol="0">
            <a:spAutoFit/>
          </a:bodyPr>
          <a:lstStyle/>
          <a:p>
            <a:r>
              <a:rPr lang="fr-FR" sz="2000" b="1" i="1" dirty="0" err="1"/>
              <a:t>Sqala</a:t>
            </a:r>
            <a:r>
              <a:rPr lang="fr-FR" sz="2000" b="1" i="1" dirty="0"/>
              <a:t>  Du port  d’Essaouira</a:t>
            </a:r>
          </a:p>
        </p:txBody>
      </p:sp>
      <p:sp>
        <p:nvSpPr>
          <p:cNvPr id="2" name="Espace réservé de la date 1">
            <a:extLst>
              <a:ext uri="{FF2B5EF4-FFF2-40B4-BE49-F238E27FC236}">
                <a16:creationId xmlns:a16="http://schemas.microsoft.com/office/drawing/2014/main" id="{2429FBD2-9DA3-CF9E-CCD8-6FD56BBB1F9C}"/>
              </a:ext>
            </a:extLst>
          </p:cNvPr>
          <p:cNvSpPr>
            <a:spLocks noGrp="1"/>
          </p:cNvSpPr>
          <p:nvPr>
            <p:ph type="dt" sz="half" idx="10"/>
          </p:nvPr>
        </p:nvSpPr>
        <p:spPr/>
        <p:txBody>
          <a:bodyPr/>
          <a:lstStyle/>
          <a:p>
            <a:fld id="{B33D2582-47B4-40F9-B481-1080A22255E8}" type="datetime1">
              <a:rPr lang="fr-FR" smtClean="0"/>
              <a:t>18/08/2022</a:t>
            </a:fld>
            <a:endParaRPr lang="fr-FR"/>
          </a:p>
        </p:txBody>
      </p:sp>
      <p:sp>
        <p:nvSpPr>
          <p:cNvPr id="5" name="Espace réservé du pied de page 4">
            <a:extLst>
              <a:ext uri="{FF2B5EF4-FFF2-40B4-BE49-F238E27FC236}">
                <a16:creationId xmlns:a16="http://schemas.microsoft.com/office/drawing/2014/main" id="{2696D8E7-3792-91A5-C187-1D150066591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5CBE254-F146-1090-9E25-10A5BDB52AC9}"/>
              </a:ext>
            </a:extLst>
          </p:cNvPr>
          <p:cNvSpPr>
            <a:spLocks noGrp="1"/>
          </p:cNvSpPr>
          <p:nvPr>
            <p:ph type="sldNum" sz="quarter" idx="12"/>
          </p:nvPr>
        </p:nvSpPr>
        <p:spPr/>
        <p:txBody>
          <a:bodyPr/>
          <a:lstStyle/>
          <a:p>
            <a:fld id="{2ED0FE47-800D-4652-9033-9FDC22D07DC8}" type="slidenum">
              <a:rPr lang="fr-FR" smtClean="0"/>
              <a:t>14</a:t>
            </a:fld>
            <a:endParaRPr lang="fr-FR"/>
          </a:p>
        </p:txBody>
      </p:sp>
    </p:spTree>
    <p:extLst>
      <p:ext uri="{BB962C8B-B14F-4D97-AF65-F5344CB8AC3E}">
        <p14:creationId xmlns:p14="http://schemas.microsoft.com/office/powerpoint/2010/main" val="240846013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ateau, port&#10;&#10;Description générée automatiquement">
            <a:extLst>
              <a:ext uri="{FF2B5EF4-FFF2-40B4-BE49-F238E27FC236}">
                <a16:creationId xmlns:a16="http://schemas.microsoft.com/office/drawing/2014/main" id="{7C5A4F9B-B262-06B9-5850-C45F0B106E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269" y="685800"/>
            <a:ext cx="10756669" cy="5486400"/>
          </a:xfrm>
          <a:prstGeom prst="rect">
            <a:avLst/>
          </a:prstGeom>
          <a:ln w="50800" cmpd="dbl">
            <a:solidFill>
              <a:schemeClr val="bg1"/>
            </a:solidFill>
          </a:ln>
        </p:spPr>
      </p:pic>
      <p:sp>
        <p:nvSpPr>
          <p:cNvPr id="4" name="ZoneTexte 3">
            <a:extLst>
              <a:ext uri="{FF2B5EF4-FFF2-40B4-BE49-F238E27FC236}">
                <a16:creationId xmlns:a16="http://schemas.microsoft.com/office/drawing/2014/main" id="{463447EB-D04F-7D09-744D-68EA8120A69B}"/>
              </a:ext>
            </a:extLst>
          </p:cNvPr>
          <p:cNvSpPr txBox="1"/>
          <p:nvPr/>
        </p:nvSpPr>
        <p:spPr>
          <a:xfrm>
            <a:off x="2793076" y="161518"/>
            <a:ext cx="7747462" cy="400110"/>
          </a:xfrm>
          <a:prstGeom prst="rect">
            <a:avLst/>
          </a:prstGeom>
          <a:noFill/>
        </p:spPr>
        <p:txBody>
          <a:bodyPr wrap="square" rtlCol="0">
            <a:spAutoFit/>
          </a:bodyPr>
          <a:lstStyle/>
          <a:p>
            <a:r>
              <a:rPr lang="fr-FR" sz="2000" b="1" i="1" dirty="0" err="1">
                <a:solidFill>
                  <a:schemeClr val="bg1"/>
                </a:solidFill>
              </a:rPr>
              <a:t>Sqala</a:t>
            </a:r>
            <a:r>
              <a:rPr lang="fr-FR" sz="2000" b="1" i="1" dirty="0">
                <a:solidFill>
                  <a:schemeClr val="bg1"/>
                </a:solidFill>
              </a:rPr>
              <a:t>  du port  et Porte Bab el Marsa du port  d’Essaouira</a:t>
            </a:r>
          </a:p>
        </p:txBody>
      </p:sp>
      <p:sp>
        <p:nvSpPr>
          <p:cNvPr id="2" name="Espace réservé de la date 1">
            <a:extLst>
              <a:ext uri="{FF2B5EF4-FFF2-40B4-BE49-F238E27FC236}">
                <a16:creationId xmlns:a16="http://schemas.microsoft.com/office/drawing/2014/main" id="{22FFF9F5-B373-0241-D23C-1484ADCD7085}"/>
              </a:ext>
            </a:extLst>
          </p:cNvPr>
          <p:cNvSpPr>
            <a:spLocks noGrp="1"/>
          </p:cNvSpPr>
          <p:nvPr>
            <p:ph type="dt" sz="half" idx="10"/>
          </p:nvPr>
        </p:nvSpPr>
        <p:spPr/>
        <p:txBody>
          <a:bodyPr/>
          <a:lstStyle/>
          <a:p>
            <a:fld id="{81244108-2730-409D-AAEB-F9F410613889}" type="datetime1">
              <a:rPr lang="fr-FR" smtClean="0"/>
              <a:t>18/08/2022</a:t>
            </a:fld>
            <a:endParaRPr lang="fr-FR"/>
          </a:p>
        </p:txBody>
      </p:sp>
      <p:sp>
        <p:nvSpPr>
          <p:cNvPr id="5" name="Espace réservé du pied de page 4">
            <a:extLst>
              <a:ext uri="{FF2B5EF4-FFF2-40B4-BE49-F238E27FC236}">
                <a16:creationId xmlns:a16="http://schemas.microsoft.com/office/drawing/2014/main" id="{8E484E45-C23F-419D-D893-33FE3BEBEA2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51AB387-1335-B595-8949-E35BB3D6A701}"/>
              </a:ext>
            </a:extLst>
          </p:cNvPr>
          <p:cNvSpPr>
            <a:spLocks noGrp="1"/>
          </p:cNvSpPr>
          <p:nvPr>
            <p:ph type="sldNum" sz="quarter" idx="12"/>
          </p:nvPr>
        </p:nvSpPr>
        <p:spPr/>
        <p:txBody>
          <a:bodyPr/>
          <a:lstStyle/>
          <a:p>
            <a:fld id="{2ED0FE47-800D-4652-9033-9FDC22D07DC8}" type="slidenum">
              <a:rPr lang="fr-FR" smtClean="0"/>
              <a:t>15</a:t>
            </a:fld>
            <a:endParaRPr lang="fr-F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iel, extérieur, rive, nature&#10;&#10;Description générée automatiquement">
            <a:extLst>
              <a:ext uri="{FF2B5EF4-FFF2-40B4-BE49-F238E27FC236}">
                <a16:creationId xmlns:a16="http://schemas.microsoft.com/office/drawing/2014/main" id="{D678DF9C-FA9C-48E8-A9C9-98F40131DB0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692727" y="569421"/>
            <a:ext cx="10806546" cy="5719157"/>
          </a:xfrm>
          <a:prstGeom prst="rect">
            <a:avLst/>
          </a:prstGeom>
          <a:ln w="50800" cmpd="dbl">
            <a:solidFill>
              <a:schemeClr val="tx1"/>
            </a:solidFill>
          </a:ln>
        </p:spPr>
      </p:pic>
      <p:sp>
        <p:nvSpPr>
          <p:cNvPr id="4" name="ZoneTexte 3">
            <a:extLst>
              <a:ext uri="{FF2B5EF4-FFF2-40B4-BE49-F238E27FC236}">
                <a16:creationId xmlns:a16="http://schemas.microsoft.com/office/drawing/2014/main" id="{7BA87080-B9E9-8489-6B7B-E99126BD8023}"/>
              </a:ext>
            </a:extLst>
          </p:cNvPr>
          <p:cNvSpPr txBox="1"/>
          <p:nvPr/>
        </p:nvSpPr>
        <p:spPr>
          <a:xfrm>
            <a:off x="5735780" y="169311"/>
            <a:ext cx="6151419" cy="400110"/>
          </a:xfrm>
          <a:prstGeom prst="rect">
            <a:avLst/>
          </a:prstGeom>
          <a:noFill/>
        </p:spPr>
        <p:txBody>
          <a:bodyPr wrap="square" rtlCol="0">
            <a:spAutoFit/>
          </a:bodyPr>
          <a:lstStyle/>
          <a:p>
            <a:r>
              <a:rPr lang="fr-FR" sz="2000" b="1" i="1" dirty="0"/>
              <a:t>Essaouira</a:t>
            </a:r>
          </a:p>
        </p:txBody>
      </p:sp>
      <p:sp>
        <p:nvSpPr>
          <p:cNvPr id="2" name="Espace réservé de la date 1">
            <a:extLst>
              <a:ext uri="{FF2B5EF4-FFF2-40B4-BE49-F238E27FC236}">
                <a16:creationId xmlns:a16="http://schemas.microsoft.com/office/drawing/2014/main" id="{A1525DD9-1BF9-4BA7-2C04-E48DF47D9A5E}"/>
              </a:ext>
            </a:extLst>
          </p:cNvPr>
          <p:cNvSpPr>
            <a:spLocks noGrp="1"/>
          </p:cNvSpPr>
          <p:nvPr>
            <p:ph type="dt" sz="half" idx="10"/>
          </p:nvPr>
        </p:nvSpPr>
        <p:spPr/>
        <p:txBody>
          <a:bodyPr/>
          <a:lstStyle/>
          <a:p>
            <a:fld id="{90FDE117-EC14-43FA-A7FF-8782A25A3E8C}" type="datetime1">
              <a:rPr lang="fr-FR" smtClean="0"/>
              <a:t>18/08/2022</a:t>
            </a:fld>
            <a:endParaRPr lang="fr-FR"/>
          </a:p>
        </p:txBody>
      </p:sp>
      <p:sp>
        <p:nvSpPr>
          <p:cNvPr id="5" name="Espace réservé du pied de page 4">
            <a:extLst>
              <a:ext uri="{FF2B5EF4-FFF2-40B4-BE49-F238E27FC236}">
                <a16:creationId xmlns:a16="http://schemas.microsoft.com/office/drawing/2014/main" id="{447E92E3-390A-1CE2-E312-D9516CF0289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5A4517D-FB92-D052-1360-F21CD437CA96}"/>
              </a:ext>
            </a:extLst>
          </p:cNvPr>
          <p:cNvSpPr>
            <a:spLocks noGrp="1"/>
          </p:cNvSpPr>
          <p:nvPr>
            <p:ph type="sldNum" sz="quarter" idx="12"/>
          </p:nvPr>
        </p:nvSpPr>
        <p:spPr/>
        <p:txBody>
          <a:bodyPr/>
          <a:lstStyle/>
          <a:p>
            <a:fld id="{2ED0FE47-800D-4652-9033-9FDC22D07DC8}" type="slidenum">
              <a:rPr lang="fr-FR" smtClean="0"/>
              <a:t>16</a:t>
            </a:fld>
            <a:endParaRPr lang="fr-FR"/>
          </a:p>
        </p:txBody>
      </p:sp>
    </p:spTree>
    <p:extLst>
      <p:ext uri="{BB962C8B-B14F-4D97-AF65-F5344CB8AC3E}">
        <p14:creationId xmlns:p14="http://schemas.microsoft.com/office/powerpoint/2010/main" val="33483512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iel, extérieur, gens, rive&#10;&#10;Description générée automatiquement">
            <a:extLst>
              <a:ext uri="{FF2B5EF4-FFF2-40B4-BE49-F238E27FC236}">
                <a16:creationId xmlns:a16="http://schemas.microsoft.com/office/drawing/2014/main" id="{107D52A5-3986-BB71-81D7-073E00D90B6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831273" y="615141"/>
            <a:ext cx="10474036" cy="5753575"/>
          </a:xfrm>
          <a:prstGeom prst="rect">
            <a:avLst/>
          </a:prstGeom>
          <a:ln w="50800" cmpd="dbl">
            <a:solidFill>
              <a:schemeClr val="tx1"/>
            </a:solidFill>
          </a:ln>
        </p:spPr>
      </p:pic>
      <p:sp>
        <p:nvSpPr>
          <p:cNvPr id="4" name="ZoneTexte 3">
            <a:extLst>
              <a:ext uri="{FF2B5EF4-FFF2-40B4-BE49-F238E27FC236}">
                <a16:creationId xmlns:a16="http://schemas.microsoft.com/office/drawing/2014/main" id="{90BD3BD7-1A2A-235C-3650-BEFE24F4F4B0}"/>
              </a:ext>
            </a:extLst>
          </p:cNvPr>
          <p:cNvSpPr txBox="1"/>
          <p:nvPr/>
        </p:nvSpPr>
        <p:spPr>
          <a:xfrm>
            <a:off x="5636029" y="215031"/>
            <a:ext cx="7265324" cy="400110"/>
          </a:xfrm>
          <a:prstGeom prst="rect">
            <a:avLst/>
          </a:prstGeom>
          <a:noFill/>
        </p:spPr>
        <p:txBody>
          <a:bodyPr wrap="square" rtlCol="0">
            <a:spAutoFit/>
          </a:bodyPr>
          <a:lstStyle/>
          <a:p>
            <a:r>
              <a:rPr lang="fr-FR" sz="2000" b="1" i="1" dirty="0"/>
              <a:t>Essaouira</a:t>
            </a:r>
          </a:p>
        </p:txBody>
      </p:sp>
      <p:sp>
        <p:nvSpPr>
          <p:cNvPr id="2" name="Espace réservé de la date 1">
            <a:extLst>
              <a:ext uri="{FF2B5EF4-FFF2-40B4-BE49-F238E27FC236}">
                <a16:creationId xmlns:a16="http://schemas.microsoft.com/office/drawing/2014/main" id="{51330CF1-AA1F-4121-6B2A-2E1A8E481077}"/>
              </a:ext>
            </a:extLst>
          </p:cNvPr>
          <p:cNvSpPr>
            <a:spLocks noGrp="1"/>
          </p:cNvSpPr>
          <p:nvPr>
            <p:ph type="dt" sz="half" idx="10"/>
          </p:nvPr>
        </p:nvSpPr>
        <p:spPr/>
        <p:txBody>
          <a:bodyPr/>
          <a:lstStyle/>
          <a:p>
            <a:fld id="{EAE6FC3E-C466-42AC-AE46-DBBB579D73FD}" type="datetime1">
              <a:rPr lang="fr-FR" smtClean="0"/>
              <a:t>18/08/2022</a:t>
            </a:fld>
            <a:endParaRPr lang="fr-FR"/>
          </a:p>
        </p:txBody>
      </p:sp>
      <p:sp>
        <p:nvSpPr>
          <p:cNvPr id="5" name="Espace réservé du pied de page 4">
            <a:extLst>
              <a:ext uri="{FF2B5EF4-FFF2-40B4-BE49-F238E27FC236}">
                <a16:creationId xmlns:a16="http://schemas.microsoft.com/office/drawing/2014/main" id="{FDECADCF-8B18-7434-3C58-8914578D5A4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081E12B-D2A5-3ADF-42E8-4141F05C4E75}"/>
              </a:ext>
            </a:extLst>
          </p:cNvPr>
          <p:cNvSpPr>
            <a:spLocks noGrp="1"/>
          </p:cNvSpPr>
          <p:nvPr>
            <p:ph type="sldNum" sz="quarter" idx="12"/>
          </p:nvPr>
        </p:nvSpPr>
        <p:spPr/>
        <p:txBody>
          <a:bodyPr/>
          <a:lstStyle/>
          <a:p>
            <a:fld id="{2ED0FE47-800D-4652-9033-9FDC22D07DC8}" type="slidenum">
              <a:rPr lang="fr-FR" smtClean="0"/>
              <a:t>17</a:t>
            </a:fld>
            <a:endParaRPr lang="fr-FR"/>
          </a:p>
        </p:txBody>
      </p:sp>
    </p:spTree>
    <p:extLst>
      <p:ext uri="{BB962C8B-B14F-4D97-AF65-F5344CB8AC3E}">
        <p14:creationId xmlns:p14="http://schemas.microsoft.com/office/powerpoint/2010/main" val="10451720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 maison&#10;&#10;Description générée automatiquement">
            <a:extLst>
              <a:ext uri="{FF2B5EF4-FFF2-40B4-BE49-F238E27FC236}">
                <a16:creationId xmlns:a16="http://schemas.microsoft.com/office/drawing/2014/main" id="{76051297-F454-CFB1-3BDC-131FE8B937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64029" y="571500"/>
            <a:ext cx="10307781" cy="5715000"/>
          </a:xfrm>
          <a:prstGeom prst="rect">
            <a:avLst/>
          </a:prstGeom>
          <a:ln w="50800" cmpd="dbl">
            <a:solidFill>
              <a:schemeClr val="bg1"/>
            </a:solidFill>
          </a:ln>
        </p:spPr>
      </p:pic>
      <p:sp>
        <p:nvSpPr>
          <p:cNvPr id="4" name="ZoneTexte 3">
            <a:extLst>
              <a:ext uri="{FF2B5EF4-FFF2-40B4-BE49-F238E27FC236}">
                <a16:creationId xmlns:a16="http://schemas.microsoft.com/office/drawing/2014/main" id="{9F6F639C-2384-9C73-D05F-836A89178C04}"/>
              </a:ext>
            </a:extLst>
          </p:cNvPr>
          <p:cNvSpPr txBox="1"/>
          <p:nvPr/>
        </p:nvSpPr>
        <p:spPr>
          <a:xfrm>
            <a:off x="5137265" y="171390"/>
            <a:ext cx="7348451" cy="400110"/>
          </a:xfrm>
          <a:prstGeom prst="rect">
            <a:avLst/>
          </a:prstGeom>
          <a:noFill/>
        </p:spPr>
        <p:txBody>
          <a:bodyPr wrap="square" rtlCol="0">
            <a:spAutoFit/>
          </a:bodyPr>
          <a:lstStyle/>
          <a:p>
            <a:r>
              <a:rPr lang="fr-FR" sz="2000" b="1" i="1" u="sng" dirty="0">
                <a:solidFill>
                  <a:schemeClr val="bg1"/>
                </a:solidFill>
              </a:rPr>
              <a:t>Medina  d’Essaouira</a:t>
            </a:r>
          </a:p>
        </p:txBody>
      </p:sp>
      <p:sp>
        <p:nvSpPr>
          <p:cNvPr id="2" name="Espace réservé de la date 1">
            <a:extLst>
              <a:ext uri="{FF2B5EF4-FFF2-40B4-BE49-F238E27FC236}">
                <a16:creationId xmlns:a16="http://schemas.microsoft.com/office/drawing/2014/main" id="{99E8F7DD-A7D3-5B14-1052-04EE076EB31D}"/>
              </a:ext>
            </a:extLst>
          </p:cNvPr>
          <p:cNvSpPr>
            <a:spLocks noGrp="1"/>
          </p:cNvSpPr>
          <p:nvPr>
            <p:ph type="dt" sz="half" idx="10"/>
          </p:nvPr>
        </p:nvSpPr>
        <p:spPr/>
        <p:txBody>
          <a:bodyPr/>
          <a:lstStyle/>
          <a:p>
            <a:fld id="{0D7DCF8C-EA65-4237-BF3E-50D69C45CFE4}" type="datetime1">
              <a:rPr lang="fr-FR" smtClean="0"/>
              <a:t>18/08/2022</a:t>
            </a:fld>
            <a:endParaRPr lang="fr-FR"/>
          </a:p>
        </p:txBody>
      </p:sp>
      <p:sp>
        <p:nvSpPr>
          <p:cNvPr id="5" name="Espace réservé du pied de page 4">
            <a:extLst>
              <a:ext uri="{FF2B5EF4-FFF2-40B4-BE49-F238E27FC236}">
                <a16:creationId xmlns:a16="http://schemas.microsoft.com/office/drawing/2014/main" id="{F320B7D2-4FDE-F2ED-82DB-CB61839E95B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89B3854-B993-27C0-92A2-F96D539CA802}"/>
              </a:ext>
            </a:extLst>
          </p:cNvPr>
          <p:cNvSpPr>
            <a:spLocks noGrp="1"/>
          </p:cNvSpPr>
          <p:nvPr>
            <p:ph type="sldNum" sz="quarter" idx="12"/>
          </p:nvPr>
        </p:nvSpPr>
        <p:spPr/>
        <p:txBody>
          <a:bodyPr/>
          <a:lstStyle/>
          <a:p>
            <a:fld id="{2ED0FE47-800D-4652-9033-9FDC22D07DC8}" type="slidenum">
              <a:rPr lang="fr-FR" smtClean="0"/>
              <a:t>18</a:t>
            </a:fld>
            <a:endParaRPr lang="fr-F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el, gens&#10;&#10;Description générée automatiquement">
            <a:extLst>
              <a:ext uri="{FF2B5EF4-FFF2-40B4-BE49-F238E27FC236}">
                <a16:creationId xmlns:a16="http://schemas.microsoft.com/office/drawing/2014/main" id="{8E16BF31-D207-8414-B68E-2D8E50D585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7775" y="665018"/>
            <a:ext cx="10374283" cy="5685906"/>
          </a:xfrm>
          <a:prstGeom prst="rect">
            <a:avLst/>
          </a:prstGeom>
          <a:ln w="50800" cmpd="dbl">
            <a:solidFill>
              <a:schemeClr val="bg1"/>
            </a:solidFill>
          </a:ln>
        </p:spPr>
      </p:pic>
      <p:sp>
        <p:nvSpPr>
          <p:cNvPr id="4" name="ZoneTexte 3">
            <a:extLst>
              <a:ext uri="{FF2B5EF4-FFF2-40B4-BE49-F238E27FC236}">
                <a16:creationId xmlns:a16="http://schemas.microsoft.com/office/drawing/2014/main" id="{0A12CE2F-BE32-8DF9-64DA-E5AC2A4C28C1}"/>
              </a:ext>
            </a:extLst>
          </p:cNvPr>
          <p:cNvSpPr txBox="1"/>
          <p:nvPr/>
        </p:nvSpPr>
        <p:spPr>
          <a:xfrm>
            <a:off x="3463636" y="190643"/>
            <a:ext cx="6749935" cy="400110"/>
          </a:xfrm>
          <a:prstGeom prst="rect">
            <a:avLst/>
          </a:prstGeom>
          <a:noFill/>
        </p:spPr>
        <p:txBody>
          <a:bodyPr wrap="square" rtlCol="0">
            <a:spAutoFit/>
          </a:bodyPr>
          <a:lstStyle/>
          <a:p>
            <a:r>
              <a:rPr lang="fr-FR" sz="2000" b="1" i="1" dirty="0">
                <a:solidFill>
                  <a:schemeClr val="bg1"/>
                </a:solidFill>
              </a:rPr>
              <a:t>Une Vue De La Ville Marocaine d’ Essaouira</a:t>
            </a:r>
          </a:p>
        </p:txBody>
      </p:sp>
      <p:sp>
        <p:nvSpPr>
          <p:cNvPr id="2" name="Espace réservé de la date 1">
            <a:extLst>
              <a:ext uri="{FF2B5EF4-FFF2-40B4-BE49-F238E27FC236}">
                <a16:creationId xmlns:a16="http://schemas.microsoft.com/office/drawing/2014/main" id="{6D95461C-AC91-ADC1-BCFE-0131EA6EA596}"/>
              </a:ext>
            </a:extLst>
          </p:cNvPr>
          <p:cNvSpPr>
            <a:spLocks noGrp="1"/>
          </p:cNvSpPr>
          <p:nvPr>
            <p:ph type="dt" sz="half" idx="10"/>
          </p:nvPr>
        </p:nvSpPr>
        <p:spPr/>
        <p:txBody>
          <a:bodyPr/>
          <a:lstStyle/>
          <a:p>
            <a:fld id="{700FF1D9-BA9D-49FD-8D5F-0739DCDA4310}" type="datetime1">
              <a:rPr lang="fr-FR" smtClean="0"/>
              <a:t>18/08/2022</a:t>
            </a:fld>
            <a:endParaRPr lang="fr-FR"/>
          </a:p>
        </p:txBody>
      </p:sp>
      <p:sp>
        <p:nvSpPr>
          <p:cNvPr id="5" name="Espace réservé du pied de page 4">
            <a:extLst>
              <a:ext uri="{FF2B5EF4-FFF2-40B4-BE49-F238E27FC236}">
                <a16:creationId xmlns:a16="http://schemas.microsoft.com/office/drawing/2014/main" id="{6BD5808A-912D-AA8B-E32A-9DAF9349AB8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62680F4-B0A3-412A-80F9-0701D2CC466E}"/>
              </a:ext>
            </a:extLst>
          </p:cNvPr>
          <p:cNvSpPr>
            <a:spLocks noGrp="1"/>
          </p:cNvSpPr>
          <p:nvPr>
            <p:ph type="sldNum" sz="quarter" idx="12"/>
          </p:nvPr>
        </p:nvSpPr>
        <p:spPr/>
        <p:txBody>
          <a:bodyPr/>
          <a:lstStyle/>
          <a:p>
            <a:fld id="{2ED0FE47-800D-4652-9033-9FDC22D07DC8}" type="slidenum">
              <a:rPr lang="fr-FR" smtClean="0"/>
              <a:t>19</a:t>
            </a:fld>
            <a:endParaRPr lang="fr-FR"/>
          </a:p>
        </p:txBody>
      </p:sp>
    </p:spTree>
    <p:extLst>
      <p:ext uri="{BB962C8B-B14F-4D97-AF65-F5344CB8AC3E}">
        <p14:creationId xmlns:p14="http://schemas.microsoft.com/office/powerpoint/2010/main" val="13073956"/>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 personne, extérieur, gens&#10;&#10;Description générée automatiquement">
            <a:extLst>
              <a:ext uri="{FF2B5EF4-FFF2-40B4-BE49-F238E27FC236}">
                <a16:creationId xmlns:a16="http://schemas.microsoft.com/office/drawing/2014/main" id="{6BC1A0FD-8DAA-7DA3-3C10-AB30B353576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565265" y="615142"/>
            <a:ext cx="11072553" cy="5752408"/>
          </a:xfrm>
          <a:prstGeom prst="rect">
            <a:avLst/>
          </a:prstGeom>
          <a:ln w="50800" cmpd="dbl">
            <a:solidFill>
              <a:schemeClr val="tx1"/>
            </a:solidFill>
          </a:ln>
        </p:spPr>
      </p:pic>
      <p:sp>
        <p:nvSpPr>
          <p:cNvPr id="5" name="ZoneTexte 4">
            <a:extLst>
              <a:ext uri="{FF2B5EF4-FFF2-40B4-BE49-F238E27FC236}">
                <a16:creationId xmlns:a16="http://schemas.microsoft.com/office/drawing/2014/main" id="{3F50B582-A66E-819E-980F-D1B165BDF90C}"/>
              </a:ext>
            </a:extLst>
          </p:cNvPr>
          <p:cNvSpPr txBox="1"/>
          <p:nvPr/>
        </p:nvSpPr>
        <p:spPr>
          <a:xfrm flipH="1">
            <a:off x="4617718" y="168075"/>
            <a:ext cx="6853845" cy="400110"/>
          </a:xfrm>
          <a:prstGeom prst="rect">
            <a:avLst/>
          </a:prstGeom>
          <a:noFill/>
        </p:spPr>
        <p:txBody>
          <a:bodyPr wrap="square" rtlCol="0">
            <a:spAutoFit/>
          </a:bodyPr>
          <a:lstStyle/>
          <a:p>
            <a:r>
              <a:rPr lang="fr-FR" sz="2000" b="1" i="1" dirty="0"/>
              <a:t>Rue Marchande d’Essaouira</a:t>
            </a:r>
          </a:p>
        </p:txBody>
      </p:sp>
      <p:sp>
        <p:nvSpPr>
          <p:cNvPr id="2" name="Espace réservé de la date 1">
            <a:extLst>
              <a:ext uri="{FF2B5EF4-FFF2-40B4-BE49-F238E27FC236}">
                <a16:creationId xmlns:a16="http://schemas.microsoft.com/office/drawing/2014/main" id="{F7A72DF5-CE14-AB23-ECBE-AA4213DFBB60}"/>
              </a:ext>
            </a:extLst>
          </p:cNvPr>
          <p:cNvSpPr>
            <a:spLocks noGrp="1"/>
          </p:cNvSpPr>
          <p:nvPr>
            <p:ph type="dt" sz="half" idx="10"/>
          </p:nvPr>
        </p:nvSpPr>
        <p:spPr/>
        <p:txBody>
          <a:bodyPr/>
          <a:lstStyle/>
          <a:p>
            <a:fld id="{5F077781-31A8-44C5-8451-98992AA3E48B}" type="datetime1">
              <a:rPr lang="fr-FR" smtClean="0"/>
              <a:t>18/08/2022</a:t>
            </a:fld>
            <a:endParaRPr lang="fr-FR"/>
          </a:p>
        </p:txBody>
      </p:sp>
      <p:sp>
        <p:nvSpPr>
          <p:cNvPr id="4" name="Espace réservé du pied de page 3">
            <a:extLst>
              <a:ext uri="{FF2B5EF4-FFF2-40B4-BE49-F238E27FC236}">
                <a16:creationId xmlns:a16="http://schemas.microsoft.com/office/drawing/2014/main" id="{17EE5593-8A4A-1334-6876-A0FF69E26E8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75087FD-2F44-D78E-ABE4-8E151EA950CD}"/>
              </a:ext>
            </a:extLst>
          </p:cNvPr>
          <p:cNvSpPr>
            <a:spLocks noGrp="1"/>
          </p:cNvSpPr>
          <p:nvPr>
            <p:ph type="sldNum" sz="quarter" idx="12"/>
          </p:nvPr>
        </p:nvSpPr>
        <p:spPr/>
        <p:txBody>
          <a:bodyPr/>
          <a:lstStyle/>
          <a:p>
            <a:fld id="{2ED0FE47-800D-4652-9033-9FDC22D07DC8}" type="slidenum">
              <a:rPr lang="fr-FR" smtClean="0"/>
              <a:t>20</a:t>
            </a:fld>
            <a:endParaRPr lang="fr-FR"/>
          </a:p>
        </p:txBody>
      </p:sp>
    </p:spTree>
    <p:extLst>
      <p:ext uri="{BB962C8B-B14F-4D97-AF65-F5344CB8AC3E}">
        <p14:creationId xmlns:p14="http://schemas.microsoft.com/office/powerpoint/2010/main" val="166067291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 extérieur, pierre, brique&#10;&#10;Description générée automatiquement">
            <a:extLst>
              <a:ext uri="{FF2B5EF4-FFF2-40B4-BE49-F238E27FC236}">
                <a16:creationId xmlns:a16="http://schemas.microsoft.com/office/drawing/2014/main" id="{C6D51C00-3116-37E7-3360-EBC70E2D9AF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581891" y="515389"/>
            <a:ext cx="11055927" cy="5769033"/>
          </a:xfrm>
          <a:prstGeom prst="rect">
            <a:avLst/>
          </a:prstGeom>
          <a:ln w="50800" cmpd="dbl">
            <a:solidFill>
              <a:schemeClr val="tx1"/>
            </a:solidFill>
          </a:ln>
        </p:spPr>
      </p:pic>
      <p:sp>
        <p:nvSpPr>
          <p:cNvPr id="4" name="ZoneTexte 3">
            <a:extLst>
              <a:ext uri="{FF2B5EF4-FFF2-40B4-BE49-F238E27FC236}">
                <a16:creationId xmlns:a16="http://schemas.microsoft.com/office/drawing/2014/main" id="{BF5BC395-89AD-EFC4-93B2-41137A892D29}"/>
              </a:ext>
            </a:extLst>
          </p:cNvPr>
          <p:cNvSpPr txBox="1"/>
          <p:nvPr/>
        </p:nvSpPr>
        <p:spPr>
          <a:xfrm>
            <a:off x="4039985" y="115279"/>
            <a:ext cx="6101542" cy="400110"/>
          </a:xfrm>
          <a:prstGeom prst="rect">
            <a:avLst/>
          </a:prstGeom>
          <a:noFill/>
        </p:spPr>
        <p:txBody>
          <a:bodyPr wrap="square" rtlCol="0">
            <a:spAutoFit/>
          </a:bodyPr>
          <a:lstStyle/>
          <a:p>
            <a:r>
              <a:rPr lang="fr-FR" sz="2000" b="1" i="1" dirty="0"/>
              <a:t>Portes De La Médina d’Essaouira</a:t>
            </a:r>
          </a:p>
        </p:txBody>
      </p:sp>
      <p:sp>
        <p:nvSpPr>
          <p:cNvPr id="2" name="Espace réservé de la date 1">
            <a:extLst>
              <a:ext uri="{FF2B5EF4-FFF2-40B4-BE49-F238E27FC236}">
                <a16:creationId xmlns:a16="http://schemas.microsoft.com/office/drawing/2014/main" id="{254DBBE0-3206-BD3A-8399-FC5438693EBD}"/>
              </a:ext>
            </a:extLst>
          </p:cNvPr>
          <p:cNvSpPr>
            <a:spLocks noGrp="1"/>
          </p:cNvSpPr>
          <p:nvPr>
            <p:ph type="dt" sz="half" idx="10"/>
          </p:nvPr>
        </p:nvSpPr>
        <p:spPr/>
        <p:txBody>
          <a:bodyPr/>
          <a:lstStyle/>
          <a:p>
            <a:fld id="{C711941B-F190-4D7E-8F7D-2573DD9F1B8F}" type="datetime1">
              <a:rPr lang="fr-FR" smtClean="0"/>
              <a:t>18/08/2022</a:t>
            </a:fld>
            <a:endParaRPr lang="fr-FR"/>
          </a:p>
        </p:txBody>
      </p:sp>
      <p:sp>
        <p:nvSpPr>
          <p:cNvPr id="5" name="Espace réservé du pied de page 4">
            <a:extLst>
              <a:ext uri="{FF2B5EF4-FFF2-40B4-BE49-F238E27FC236}">
                <a16:creationId xmlns:a16="http://schemas.microsoft.com/office/drawing/2014/main" id="{264A2103-552B-42EA-EAC5-3501AAC135F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1044E87-7DA3-22A4-422E-CA77E8E50B1C}"/>
              </a:ext>
            </a:extLst>
          </p:cNvPr>
          <p:cNvSpPr>
            <a:spLocks noGrp="1"/>
          </p:cNvSpPr>
          <p:nvPr>
            <p:ph type="sldNum" sz="quarter" idx="12"/>
          </p:nvPr>
        </p:nvSpPr>
        <p:spPr/>
        <p:txBody>
          <a:bodyPr/>
          <a:lstStyle/>
          <a:p>
            <a:fld id="{2ED0FE47-800D-4652-9033-9FDC22D07DC8}" type="slidenum">
              <a:rPr lang="fr-FR" smtClean="0"/>
              <a:t>21</a:t>
            </a:fld>
            <a:endParaRPr lang="fr-FR"/>
          </a:p>
        </p:txBody>
      </p:sp>
    </p:spTree>
    <p:extLst>
      <p:ext uri="{BB962C8B-B14F-4D97-AF65-F5344CB8AC3E}">
        <p14:creationId xmlns:p14="http://schemas.microsoft.com/office/powerpoint/2010/main" val="35281062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ierre&#10;&#10;Description générée automatiquement">
            <a:extLst>
              <a:ext uri="{FF2B5EF4-FFF2-40B4-BE49-F238E27FC236}">
                <a16:creationId xmlns:a16="http://schemas.microsoft.com/office/drawing/2014/main" id="{DC3EA38E-68F1-1F49-1F03-C8AEE19B29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1519" y="581891"/>
            <a:ext cx="10706793" cy="5685905"/>
          </a:xfrm>
          <a:prstGeom prst="rect">
            <a:avLst/>
          </a:prstGeom>
          <a:ln w="50800" cmpd="dbl">
            <a:solidFill>
              <a:schemeClr val="bg1"/>
            </a:solidFill>
          </a:ln>
        </p:spPr>
      </p:pic>
      <p:sp>
        <p:nvSpPr>
          <p:cNvPr id="4" name="ZoneTexte 3">
            <a:extLst>
              <a:ext uri="{FF2B5EF4-FFF2-40B4-BE49-F238E27FC236}">
                <a16:creationId xmlns:a16="http://schemas.microsoft.com/office/drawing/2014/main" id="{4CED55A8-FE48-CFB8-33A7-8A1053E2209A}"/>
              </a:ext>
            </a:extLst>
          </p:cNvPr>
          <p:cNvSpPr txBox="1"/>
          <p:nvPr/>
        </p:nvSpPr>
        <p:spPr>
          <a:xfrm>
            <a:off x="4854632" y="181781"/>
            <a:ext cx="7813963" cy="400110"/>
          </a:xfrm>
          <a:prstGeom prst="rect">
            <a:avLst/>
          </a:prstGeom>
          <a:noFill/>
        </p:spPr>
        <p:txBody>
          <a:bodyPr wrap="square" rtlCol="0">
            <a:spAutoFit/>
          </a:bodyPr>
          <a:lstStyle/>
          <a:p>
            <a:r>
              <a:rPr lang="fr-FR" sz="2000" b="1" i="1" dirty="0">
                <a:solidFill>
                  <a:schemeClr val="bg1"/>
                </a:solidFill>
              </a:rPr>
              <a:t>Remparts D’Essaouira</a:t>
            </a:r>
          </a:p>
        </p:txBody>
      </p:sp>
      <p:sp>
        <p:nvSpPr>
          <p:cNvPr id="2" name="Espace réservé de la date 1">
            <a:extLst>
              <a:ext uri="{FF2B5EF4-FFF2-40B4-BE49-F238E27FC236}">
                <a16:creationId xmlns:a16="http://schemas.microsoft.com/office/drawing/2014/main" id="{CFE25984-817D-CDD9-AFEB-83202DE41D86}"/>
              </a:ext>
            </a:extLst>
          </p:cNvPr>
          <p:cNvSpPr>
            <a:spLocks noGrp="1"/>
          </p:cNvSpPr>
          <p:nvPr>
            <p:ph type="dt" sz="half" idx="10"/>
          </p:nvPr>
        </p:nvSpPr>
        <p:spPr/>
        <p:txBody>
          <a:bodyPr/>
          <a:lstStyle/>
          <a:p>
            <a:fld id="{0B64DE2B-9B83-4754-8F0E-76CF7CD8F6DB}" type="datetime1">
              <a:rPr lang="fr-FR" smtClean="0"/>
              <a:t>18/08/2022</a:t>
            </a:fld>
            <a:endParaRPr lang="fr-FR"/>
          </a:p>
        </p:txBody>
      </p:sp>
      <p:sp>
        <p:nvSpPr>
          <p:cNvPr id="5" name="Espace réservé du pied de page 4">
            <a:extLst>
              <a:ext uri="{FF2B5EF4-FFF2-40B4-BE49-F238E27FC236}">
                <a16:creationId xmlns:a16="http://schemas.microsoft.com/office/drawing/2014/main" id="{83955B84-BCC4-D8D1-3FBC-6E8273DBD86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D7FECFE-5142-1E09-4EFD-0F5F7AEEF3C1}"/>
              </a:ext>
            </a:extLst>
          </p:cNvPr>
          <p:cNvSpPr>
            <a:spLocks noGrp="1"/>
          </p:cNvSpPr>
          <p:nvPr>
            <p:ph type="sldNum" sz="quarter" idx="12"/>
          </p:nvPr>
        </p:nvSpPr>
        <p:spPr/>
        <p:txBody>
          <a:bodyPr/>
          <a:lstStyle/>
          <a:p>
            <a:fld id="{2ED0FE47-800D-4652-9033-9FDC22D07DC8}" type="slidenum">
              <a:rPr lang="fr-FR" smtClean="0"/>
              <a:t>22</a:t>
            </a:fld>
            <a:endParaRPr lang="fr-FR"/>
          </a:p>
        </p:txBody>
      </p:sp>
    </p:spTree>
    <p:extLst>
      <p:ext uri="{BB962C8B-B14F-4D97-AF65-F5344CB8AC3E}">
        <p14:creationId xmlns:p14="http://schemas.microsoft.com/office/powerpoint/2010/main" val="408253607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intérieur, encombré, boutique, table de salle à manger&#10;&#10;Description générée automatiquement">
            <a:extLst>
              <a:ext uri="{FF2B5EF4-FFF2-40B4-BE49-F238E27FC236}">
                <a16:creationId xmlns:a16="http://schemas.microsoft.com/office/drawing/2014/main" id="{F14A1C51-D51C-B960-0DE8-343A587D1D0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631767" y="548640"/>
            <a:ext cx="10856422" cy="5769034"/>
          </a:xfrm>
          <a:prstGeom prst="rect">
            <a:avLst/>
          </a:prstGeom>
          <a:ln w="50800" cmpd="dbl">
            <a:solidFill>
              <a:schemeClr val="tx1"/>
            </a:solidFill>
          </a:ln>
        </p:spPr>
      </p:pic>
      <p:sp>
        <p:nvSpPr>
          <p:cNvPr id="4" name="ZoneTexte 3">
            <a:extLst>
              <a:ext uri="{FF2B5EF4-FFF2-40B4-BE49-F238E27FC236}">
                <a16:creationId xmlns:a16="http://schemas.microsoft.com/office/drawing/2014/main" id="{FBAB11C0-7BC4-9EF4-3BAA-D3C2F85EBE5A}"/>
              </a:ext>
            </a:extLst>
          </p:cNvPr>
          <p:cNvSpPr txBox="1"/>
          <p:nvPr/>
        </p:nvSpPr>
        <p:spPr>
          <a:xfrm>
            <a:off x="5608320" y="86975"/>
            <a:ext cx="6583680" cy="461665"/>
          </a:xfrm>
          <a:prstGeom prst="rect">
            <a:avLst/>
          </a:prstGeom>
          <a:noFill/>
        </p:spPr>
        <p:txBody>
          <a:bodyPr wrap="square" rtlCol="0">
            <a:spAutoFit/>
          </a:bodyPr>
          <a:lstStyle/>
          <a:p>
            <a:r>
              <a:rPr lang="fr-FR" sz="2400" b="1" i="1" dirty="0"/>
              <a:t>Au Bazar</a:t>
            </a:r>
          </a:p>
        </p:txBody>
      </p:sp>
      <p:sp>
        <p:nvSpPr>
          <p:cNvPr id="2" name="Espace réservé de la date 1">
            <a:extLst>
              <a:ext uri="{FF2B5EF4-FFF2-40B4-BE49-F238E27FC236}">
                <a16:creationId xmlns:a16="http://schemas.microsoft.com/office/drawing/2014/main" id="{2FBC76E8-38D7-66C1-A61D-5BF376F9DC10}"/>
              </a:ext>
            </a:extLst>
          </p:cNvPr>
          <p:cNvSpPr>
            <a:spLocks noGrp="1"/>
          </p:cNvSpPr>
          <p:nvPr>
            <p:ph type="dt" sz="half" idx="10"/>
          </p:nvPr>
        </p:nvSpPr>
        <p:spPr/>
        <p:txBody>
          <a:bodyPr/>
          <a:lstStyle/>
          <a:p>
            <a:fld id="{B15DEC54-0ECF-41EB-9AA6-0AB614FD0879}" type="datetime1">
              <a:rPr lang="fr-FR" smtClean="0"/>
              <a:t>18/08/2022</a:t>
            </a:fld>
            <a:endParaRPr lang="fr-FR"/>
          </a:p>
        </p:txBody>
      </p:sp>
      <p:sp>
        <p:nvSpPr>
          <p:cNvPr id="5" name="Espace réservé du pied de page 4">
            <a:extLst>
              <a:ext uri="{FF2B5EF4-FFF2-40B4-BE49-F238E27FC236}">
                <a16:creationId xmlns:a16="http://schemas.microsoft.com/office/drawing/2014/main" id="{393FA2BB-DADE-5771-E729-47837434B9A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0EF186C-50E1-82EF-BE55-875CE616DB48}"/>
              </a:ext>
            </a:extLst>
          </p:cNvPr>
          <p:cNvSpPr>
            <a:spLocks noGrp="1"/>
          </p:cNvSpPr>
          <p:nvPr>
            <p:ph type="sldNum" sz="quarter" idx="12"/>
          </p:nvPr>
        </p:nvSpPr>
        <p:spPr/>
        <p:txBody>
          <a:bodyPr/>
          <a:lstStyle/>
          <a:p>
            <a:fld id="{2ED0FE47-800D-4652-9033-9FDC22D07DC8}" type="slidenum">
              <a:rPr lang="fr-FR" smtClean="0"/>
              <a:t>23</a:t>
            </a:fld>
            <a:endParaRPr lang="fr-FR"/>
          </a:p>
        </p:txBody>
      </p:sp>
    </p:spTree>
    <p:extLst>
      <p:ext uri="{BB962C8B-B14F-4D97-AF65-F5344CB8AC3E}">
        <p14:creationId xmlns:p14="http://schemas.microsoft.com/office/powerpoint/2010/main" val="15676627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65F615C4-C68C-5EFD-BB53-A375D8FC00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7651" y="615141"/>
            <a:ext cx="10291156" cy="5852161"/>
          </a:xfrm>
          <a:prstGeom prst="rect">
            <a:avLst/>
          </a:prstGeom>
          <a:ln w="50800" cmpd="dbl">
            <a:solidFill>
              <a:schemeClr val="bg1"/>
            </a:solidFill>
          </a:ln>
        </p:spPr>
      </p:pic>
      <p:sp>
        <p:nvSpPr>
          <p:cNvPr id="4" name="ZoneTexte 3">
            <a:extLst>
              <a:ext uri="{FF2B5EF4-FFF2-40B4-BE49-F238E27FC236}">
                <a16:creationId xmlns:a16="http://schemas.microsoft.com/office/drawing/2014/main" id="{26145E11-611F-79AA-1913-C421D56C64EC}"/>
              </a:ext>
            </a:extLst>
          </p:cNvPr>
          <p:cNvSpPr txBox="1"/>
          <p:nvPr/>
        </p:nvSpPr>
        <p:spPr>
          <a:xfrm>
            <a:off x="4621876" y="140216"/>
            <a:ext cx="7032568" cy="400110"/>
          </a:xfrm>
          <a:prstGeom prst="rect">
            <a:avLst/>
          </a:prstGeom>
          <a:noFill/>
        </p:spPr>
        <p:txBody>
          <a:bodyPr wrap="square" rtlCol="0">
            <a:spAutoFit/>
          </a:bodyPr>
          <a:lstStyle/>
          <a:p>
            <a:r>
              <a:rPr lang="fr-FR" sz="2000" b="1" i="1" dirty="0">
                <a:solidFill>
                  <a:schemeClr val="bg1"/>
                </a:solidFill>
              </a:rPr>
              <a:t>Maroc Tapis  d’Essaouira</a:t>
            </a:r>
          </a:p>
        </p:txBody>
      </p:sp>
      <p:sp>
        <p:nvSpPr>
          <p:cNvPr id="2" name="Espace réservé de la date 1">
            <a:extLst>
              <a:ext uri="{FF2B5EF4-FFF2-40B4-BE49-F238E27FC236}">
                <a16:creationId xmlns:a16="http://schemas.microsoft.com/office/drawing/2014/main" id="{004F940B-53DF-E3DF-B4B0-359D74FE18E6}"/>
              </a:ext>
            </a:extLst>
          </p:cNvPr>
          <p:cNvSpPr>
            <a:spLocks noGrp="1"/>
          </p:cNvSpPr>
          <p:nvPr>
            <p:ph type="dt" sz="half" idx="10"/>
          </p:nvPr>
        </p:nvSpPr>
        <p:spPr/>
        <p:txBody>
          <a:bodyPr/>
          <a:lstStyle/>
          <a:p>
            <a:fld id="{4B39F015-CD0A-4088-92FF-D6B845D4928E}" type="datetime1">
              <a:rPr lang="fr-FR" smtClean="0"/>
              <a:t>18/08/2022</a:t>
            </a:fld>
            <a:endParaRPr lang="fr-FR"/>
          </a:p>
        </p:txBody>
      </p:sp>
      <p:sp>
        <p:nvSpPr>
          <p:cNvPr id="5" name="Espace réservé du pied de page 4">
            <a:extLst>
              <a:ext uri="{FF2B5EF4-FFF2-40B4-BE49-F238E27FC236}">
                <a16:creationId xmlns:a16="http://schemas.microsoft.com/office/drawing/2014/main" id="{9B9268D5-EB70-4026-88DE-ADFD4004047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AFA34CF8-9CF4-73CA-3910-F2276C7559EA}"/>
              </a:ext>
            </a:extLst>
          </p:cNvPr>
          <p:cNvSpPr>
            <a:spLocks noGrp="1"/>
          </p:cNvSpPr>
          <p:nvPr>
            <p:ph type="sldNum" sz="quarter" idx="12"/>
          </p:nvPr>
        </p:nvSpPr>
        <p:spPr/>
        <p:txBody>
          <a:bodyPr/>
          <a:lstStyle/>
          <a:p>
            <a:fld id="{2ED0FE47-800D-4652-9033-9FDC22D07DC8}" type="slidenum">
              <a:rPr lang="fr-FR" smtClean="0"/>
              <a:t>24</a:t>
            </a:fld>
            <a:endParaRPr lang="fr-FR"/>
          </a:p>
        </p:txBody>
      </p:sp>
    </p:spTree>
    <p:extLst>
      <p:ext uri="{BB962C8B-B14F-4D97-AF65-F5344CB8AC3E}">
        <p14:creationId xmlns:p14="http://schemas.microsoft.com/office/powerpoint/2010/main" val="415717072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 scène, passage, rue&#10;&#10;Description générée automatiquement">
            <a:extLst>
              <a:ext uri="{FF2B5EF4-FFF2-40B4-BE49-F238E27FC236}">
                <a16:creationId xmlns:a16="http://schemas.microsoft.com/office/drawing/2014/main" id="{81CCA3F7-71CF-48B8-88BD-0AD7D23CB9F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65265"/>
            <a:ext cx="11548534" cy="5902037"/>
          </a:xfrm>
          <a:prstGeom prst="rect">
            <a:avLst/>
          </a:prstGeom>
          <a:ln w="50800" cmpd="dbl">
            <a:solidFill>
              <a:schemeClr val="tx1"/>
            </a:solidFill>
          </a:ln>
        </p:spPr>
      </p:pic>
      <p:sp>
        <p:nvSpPr>
          <p:cNvPr id="5" name="ZoneTexte 4">
            <a:extLst>
              <a:ext uri="{FF2B5EF4-FFF2-40B4-BE49-F238E27FC236}">
                <a16:creationId xmlns:a16="http://schemas.microsoft.com/office/drawing/2014/main" id="{40DD683F-04CD-AED3-D2F7-108CD9D3D78A}"/>
              </a:ext>
            </a:extLst>
          </p:cNvPr>
          <p:cNvSpPr txBox="1"/>
          <p:nvPr/>
        </p:nvSpPr>
        <p:spPr>
          <a:xfrm>
            <a:off x="4123113" y="91440"/>
            <a:ext cx="5403272" cy="400110"/>
          </a:xfrm>
          <a:prstGeom prst="rect">
            <a:avLst/>
          </a:prstGeom>
          <a:noFill/>
        </p:spPr>
        <p:txBody>
          <a:bodyPr wrap="square" rtlCol="0">
            <a:spAutoFit/>
          </a:bodyPr>
          <a:lstStyle/>
          <a:p>
            <a:r>
              <a:rPr lang="fr-FR" sz="2000" b="1" i="1" dirty="0"/>
              <a:t>Artisan (Rue Marchande ) Essaouira</a:t>
            </a:r>
          </a:p>
        </p:txBody>
      </p:sp>
      <p:sp>
        <p:nvSpPr>
          <p:cNvPr id="2" name="Espace réservé de la date 1">
            <a:extLst>
              <a:ext uri="{FF2B5EF4-FFF2-40B4-BE49-F238E27FC236}">
                <a16:creationId xmlns:a16="http://schemas.microsoft.com/office/drawing/2014/main" id="{1242F916-867B-EC05-E6E0-A6DE4F6EE52F}"/>
              </a:ext>
            </a:extLst>
          </p:cNvPr>
          <p:cNvSpPr>
            <a:spLocks noGrp="1"/>
          </p:cNvSpPr>
          <p:nvPr>
            <p:ph type="dt" sz="half" idx="10"/>
          </p:nvPr>
        </p:nvSpPr>
        <p:spPr/>
        <p:txBody>
          <a:bodyPr/>
          <a:lstStyle/>
          <a:p>
            <a:fld id="{87781383-4EBA-45B6-A481-9476E7CCA0DD}" type="datetime1">
              <a:rPr lang="fr-FR" smtClean="0"/>
              <a:t>18/08/2022</a:t>
            </a:fld>
            <a:endParaRPr lang="fr-FR"/>
          </a:p>
        </p:txBody>
      </p:sp>
      <p:sp>
        <p:nvSpPr>
          <p:cNvPr id="4" name="Espace réservé du pied de page 3">
            <a:extLst>
              <a:ext uri="{FF2B5EF4-FFF2-40B4-BE49-F238E27FC236}">
                <a16:creationId xmlns:a16="http://schemas.microsoft.com/office/drawing/2014/main" id="{6FCA6BDE-8EDE-36C3-8595-6C20863201B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DAEBEBA-E7C7-05C0-F936-F7E0D65DD473}"/>
              </a:ext>
            </a:extLst>
          </p:cNvPr>
          <p:cNvSpPr>
            <a:spLocks noGrp="1"/>
          </p:cNvSpPr>
          <p:nvPr>
            <p:ph type="sldNum" sz="quarter" idx="12"/>
          </p:nvPr>
        </p:nvSpPr>
        <p:spPr/>
        <p:txBody>
          <a:bodyPr/>
          <a:lstStyle/>
          <a:p>
            <a:fld id="{2ED0FE47-800D-4652-9033-9FDC22D07DC8}" type="slidenum">
              <a:rPr lang="fr-FR" smtClean="0"/>
              <a:t>25</a:t>
            </a:fld>
            <a:endParaRPr lang="fr-FR"/>
          </a:p>
        </p:txBody>
      </p:sp>
    </p:spTree>
    <p:extLst>
      <p:ext uri="{BB962C8B-B14F-4D97-AF65-F5344CB8AC3E}">
        <p14:creationId xmlns:p14="http://schemas.microsoft.com/office/powerpoint/2010/main" val="315538834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intérieur, plusieurs&#10;&#10;Description générée automatiquement">
            <a:extLst>
              <a:ext uri="{FF2B5EF4-FFF2-40B4-BE49-F238E27FC236}">
                <a16:creationId xmlns:a16="http://schemas.microsoft.com/office/drawing/2014/main" id="{371F71BE-E01B-2F1B-1915-E80C6359D63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65760" y="498764"/>
            <a:ext cx="11504815" cy="5902036"/>
          </a:xfrm>
          <a:prstGeom prst="rect">
            <a:avLst/>
          </a:prstGeom>
          <a:ln w="50800" cmpd="dbl">
            <a:solidFill>
              <a:schemeClr val="bg1"/>
            </a:solidFill>
          </a:ln>
        </p:spPr>
      </p:pic>
      <p:sp>
        <p:nvSpPr>
          <p:cNvPr id="4" name="ZoneTexte 3">
            <a:extLst>
              <a:ext uri="{FF2B5EF4-FFF2-40B4-BE49-F238E27FC236}">
                <a16:creationId xmlns:a16="http://schemas.microsoft.com/office/drawing/2014/main" id="{F5B1BC3C-8D6F-ABE6-2388-0B8A1BB58AC3}"/>
              </a:ext>
            </a:extLst>
          </p:cNvPr>
          <p:cNvSpPr txBox="1"/>
          <p:nvPr/>
        </p:nvSpPr>
        <p:spPr>
          <a:xfrm>
            <a:off x="3773978" y="41564"/>
            <a:ext cx="5552902" cy="400110"/>
          </a:xfrm>
          <a:prstGeom prst="rect">
            <a:avLst/>
          </a:prstGeom>
          <a:noFill/>
        </p:spPr>
        <p:txBody>
          <a:bodyPr wrap="square" rtlCol="0">
            <a:spAutoFit/>
          </a:bodyPr>
          <a:lstStyle/>
          <a:p>
            <a:r>
              <a:rPr lang="fr-FR" sz="2000" b="1" i="1" dirty="0">
                <a:solidFill>
                  <a:schemeClr val="bg1"/>
                </a:solidFill>
              </a:rPr>
              <a:t>Fabrication  Réaliser Par des Artisanats</a:t>
            </a:r>
          </a:p>
        </p:txBody>
      </p:sp>
      <p:sp>
        <p:nvSpPr>
          <p:cNvPr id="2" name="Espace réservé de la date 1">
            <a:extLst>
              <a:ext uri="{FF2B5EF4-FFF2-40B4-BE49-F238E27FC236}">
                <a16:creationId xmlns:a16="http://schemas.microsoft.com/office/drawing/2014/main" id="{13F1F56E-83DA-DD6A-7574-7F60CCE0000E}"/>
              </a:ext>
            </a:extLst>
          </p:cNvPr>
          <p:cNvSpPr>
            <a:spLocks noGrp="1"/>
          </p:cNvSpPr>
          <p:nvPr>
            <p:ph type="dt" sz="half" idx="10"/>
          </p:nvPr>
        </p:nvSpPr>
        <p:spPr/>
        <p:txBody>
          <a:bodyPr/>
          <a:lstStyle/>
          <a:p>
            <a:fld id="{598B4748-39B3-4B90-90F9-AE051611709F}" type="datetime1">
              <a:rPr lang="fr-FR" smtClean="0"/>
              <a:t>18/08/2022</a:t>
            </a:fld>
            <a:endParaRPr lang="fr-FR"/>
          </a:p>
        </p:txBody>
      </p:sp>
      <p:sp>
        <p:nvSpPr>
          <p:cNvPr id="5" name="Espace réservé du pied de page 4">
            <a:extLst>
              <a:ext uri="{FF2B5EF4-FFF2-40B4-BE49-F238E27FC236}">
                <a16:creationId xmlns:a16="http://schemas.microsoft.com/office/drawing/2014/main" id="{A84D3284-8C72-42C4-E904-693420E6B13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6755E29-0882-1B04-73FD-03B03FFD3FAC}"/>
              </a:ext>
            </a:extLst>
          </p:cNvPr>
          <p:cNvSpPr>
            <a:spLocks noGrp="1"/>
          </p:cNvSpPr>
          <p:nvPr>
            <p:ph type="sldNum" sz="quarter" idx="12"/>
          </p:nvPr>
        </p:nvSpPr>
        <p:spPr/>
        <p:txBody>
          <a:bodyPr/>
          <a:lstStyle/>
          <a:p>
            <a:fld id="{2ED0FE47-800D-4652-9033-9FDC22D07DC8}" type="slidenum">
              <a:rPr lang="fr-FR" smtClean="0"/>
              <a:t>26</a:t>
            </a:fld>
            <a:endParaRPr lang="fr-FR"/>
          </a:p>
        </p:txBody>
      </p:sp>
    </p:spTree>
    <p:extLst>
      <p:ext uri="{BB962C8B-B14F-4D97-AF65-F5344CB8AC3E}">
        <p14:creationId xmlns:p14="http://schemas.microsoft.com/office/powerpoint/2010/main" val="10545757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vente, plusieurs, arrangé&#10;&#10;Description générée automatiquement">
            <a:extLst>
              <a:ext uri="{FF2B5EF4-FFF2-40B4-BE49-F238E27FC236}">
                <a16:creationId xmlns:a16="http://schemas.microsoft.com/office/drawing/2014/main" id="{A0332768-E6F9-4095-0B68-0837A214E8F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82384" y="498764"/>
            <a:ext cx="11388437" cy="5802283"/>
          </a:xfrm>
          <a:prstGeom prst="rect">
            <a:avLst/>
          </a:prstGeom>
          <a:ln w="50800" cmpd="dbl">
            <a:solidFill>
              <a:schemeClr val="bg1"/>
            </a:solidFill>
          </a:ln>
        </p:spPr>
      </p:pic>
      <p:sp>
        <p:nvSpPr>
          <p:cNvPr id="4" name="ZoneTexte 3">
            <a:extLst>
              <a:ext uri="{FF2B5EF4-FFF2-40B4-BE49-F238E27FC236}">
                <a16:creationId xmlns:a16="http://schemas.microsoft.com/office/drawing/2014/main" id="{4404A331-C894-7400-FAD2-06A9B63C9FCE}"/>
              </a:ext>
            </a:extLst>
          </p:cNvPr>
          <p:cNvSpPr txBox="1"/>
          <p:nvPr/>
        </p:nvSpPr>
        <p:spPr>
          <a:xfrm>
            <a:off x="5702530" y="98654"/>
            <a:ext cx="5735782" cy="400110"/>
          </a:xfrm>
          <a:prstGeom prst="rect">
            <a:avLst/>
          </a:prstGeom>
          <a:noFill/>
        </p:spPr>
        <p:txBody>
          <a:bodyPr wrap="square" rtlCol="0">
            <a:spAutoFit/>
          </a:bodyPr>
          <a:lstStyle/>
          <a:p>
            <a:r>
              <a:rPr lang="fr-FR" sz="2000" b="1" i="1" dirty="0">
                <a:solidFill>
                  <a:schemeClr val="bg1"/>
                </a:solidFill>
              </a:rPr>
              <a:t>Epices</a:t>
            </a:r>
          </a:p>
        </p:txBody>
      </p:sp>
      <p:sp>
        <p:nvSpPr>
          <p:cNvPr id="2" name="Espace réservé de la date 1">
            <a:extLst>
              <a:ext uri="{FF2B5EF4-FFF2-40B4-BE49-F238E27FC236}">
                <a16:creationId xmlns:a16="http://schemas.microsoft.com/office/drawing/2014/main" id="{ACFB6314-3E23-D89F-9D1D-7C05E0368BA3}"/>
              </a:ext>
            </a:extLst>
          </p:cNvPr>
          <p:cNvSpPr>
            <a:spLocks noGrp="1"/>
          </p:cNvSpPr>
          <p:nvPr>
            <p:ph type="dt" sz="half" idx="10"/>
          </p:nvPr>
        </p:nvSpPr>
        <p:spPr/>
        <p:txBody>
          <a:bodyPr/>
          <a:lstStyle/>
          <a:p>
            <a:fld id="{E2119F94-E49E-4F1F-9BB5-1549E62B1BF4}" type="datetime1">
              <a:rPr lang="fr-FR" smtClean="0"/>
              <a:t>18/08/2022</a:t>
            </a:fld>
            <a:endParaRPr lang="fr-FR"/>
          </a:p>
        </p:txBody>
      </p:sp>
      <p:sp>
        <p:nvSpPr>
          <p:cNvPr id="5" name="Espace réservé du pied de page 4">
            <a:extLst>
              <a:ext uri="{FF2B5EF4-FFF2-40B4-BE49-F238E27FC236}">
                <a16:creationId xmlns:a16="http://schemas.microsoft.com/office/drawing/2014/main" id="{7C19D28D-2B9B-6955-A504-14CA2F84B82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9DF08BA-2958-D75B-1593-F83ECBE96737}"/>
              </a:ext>
            </a:extLst>
          </p:cNvPr>
          <p:cNvSpPr>
            <a:spLocks noGrp="1"/>
          </p:cNvSpPr>
          <p:nvPr>
            <p:ph type="sldNum" sz="quarter" idx="12"/>
          </p:nvPr>
        </p:nvSpPr>
        <p:spPr/>
        <p:txBody>
          <a:bodyPr/>
          <a:lstStyle/>
          <a:p>
            <a:fld id="{2ED0FE47-800D-4652-9033-9FDC22D07DC8}" type="slidenum">
              <a:rPr lang="fr-FR" smtClean="0"/>
              <a:t>27</a:t>
            </a:fld>
            <a:endParaRPr lang="fr-FR"/>
          </a:p>
        </p:txBody>
      </p:sp>
    </p:spTree>
    <p:extLst>
      <p:ext uri="{BB962C8B-B14F-4D97-AF65-F5344CB8AC3E}">
        <p14:creationId xmlns:p14="http://schemas.microsoft.com/office/powerpoint/2010/main" val="3247123016"/>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maison, meubles&#10;&#10;Description générée automatiquement">
            <a:extLst>
              <a:ext uri="{FF2B5EF4-FFF2-40B4-BE49-F238E27FC236}">
                <a16:creationId xmlns:a16="http://schemas.microsoft.com/office/drawing/2014/main" id="{05C7262F-6172-DA7F-D3B4-2E083BFD444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32015" y="383667"/>
            <a:ext cx="11155680" cy="6000508"/>
          </a:xfrm>
          <a:prstGeom prst="rect">
            <a:avLst/>
          </a:prstGeom>
          <a:ln w="50800" cmpd="dbl">
            <a:solidFill>
              <a:schemeClr val="bg1"/>
            </a:solidFill>
          </a:ln>
        </p:spPr>
      </p:pic>
      <p:sp>
        <p:nvSpPr>
          <p:cNvPr id="4" name="ZoneTexte 3">
            <a:extLst>
              <a:ext uri="{FF2B5EF4-FFF2-40B4-BE49-F238E27FC236}">
                <a16:creationId xmlns:a16="http://schemas.microsoft.com/office/drawing/2014/main" id="{0C705A00-36B0-829E-57CF-294F60B9446E}"/>
              </a:ext>
            </a:extLst>
          </p:cNvPr>
          <p:cNvSpPr txBox="1"/>
          <p:nvPr/>
        </p:nvSpPr>
        <p:spPr>
          <a:xfrm>
            <a:off x="5104014" y="0"/>
            <a:ext cx="5004262" cy="400110"/>
          </a:xfrm>
          <a:prstGeom prst="rect">
            <a:avLst/>
          </a:prstGeom>
          <a:noFill/>
        </p:spPr>
        <p:txBody>
          <a:bodyPr wrap="square" rtlCol="0">
            <a:spAutoFit/>
          </a:bodyPr>
          <a:lstStyle/>
          <a:p>
            <a:r>
              <a:rPr lang="fr-FR" sz="2000" b="1" dirty="0">
                <a:solidFill>
                  <a:schemeClr val="bg1"/>
                </a:solidFill>
              </a:rPr>
              <a:t>Essaouira Medina</a:t>
            </a:r>
          </a:p>
        </p:txBody>
      </p:sp>
      <p:sp>
        <p:nvSpPr>
          <p:cNvPr id="2" name="Espace réservé de la date 1">
            <a:extLst>
              <a:ext uri="{FF2B5EF4-FFF2-40B4-BE49-F238E27FC236}">
                <a16:creationId xmlns:a16="http://schemas.microsoft.com/office/drawing/2014/main" id="{877788A8-878C-26F7-52B3-7187E436405D}"/>
              </a:ext>
            </a:extLst>
          </p:cNvPr>
          <p:cNvSpPr>
            <a:spLocks noGrp="1"/>
          </p:cNvSpPr>
          <p:nvPr>
            <p:ph type="dt" sz="half" idx="10"/>
          </p:nvPr>
        </p:nvSpPr>
        <p:spPr/>
        <p:txBody>
          <a:bodyPr/>
          <a:lstStyle/>
          <a:p>
            <a:fld id="{B17100C6-D904-4F55-B967-5A6E42D488E4}" type="datetime1">
              <a:rPr lang="fr-FR" smtClean="0"/>
              <a:t>18/08/2022</a:t>
            </a:fld>
            <a:endParaRPr lang="fr-FR"/>
          </a:p>
        </p:txBody>
      </p:sp>
      <p:sp>
        <p:nvSpPr>
          <p:cNvPr id="5" name="Espace réservé du pied de page 4">
            <a:extLst>
              <a:ext uri="{FF2B5EF4-FFF2-40B4-BE49-F238E27FC236}">
                <a16:creationId xmlns:a16="http://schemas.microsoft.com/office/drawing/2014/main" id="{0E7A1AF0-14AB-3563-E8F7-911219019DE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4935C73-645E-CC86-B217-63C22BDCF6F3}"/>
              </a:ext>
            </a:extLst>
          </p:cNvPr>
          <p:cNvSpPr>
            <a:spLocks noGrp="1"/>
          </p:cNvSpPr>
          <p:nvPr>
            <p:ph type="sldNum" sz="quarter" idx="12"/>
          </p:nvPr>
        </p:nvSpPr>
        <p:spPr/>
        <p:txBody>
          <a:bodyPr/>
          <a:lstStyle/>
          <a:p>
            <a:fld id="{2ED0FE47-800D-4652-9033-9FDC22D07DC8}" type="slidenum">
              <a:rPr lang="fr-FR" smtClean="0"/>
              <a:t>28</a:t>
            </a:fld>
            <a:endParaRPr lang="fr-FR"/>
          </a:p>
        </p:txBody>
      </p:sp>
    </p:spTree>
    <p:extLst>
      <p:ext uri="{BB962C8B-B14F-4D97-AF65-F5344CB8AC3E}">
        <p14:creationId xmlns:p14="http://schemas.microsoft.com/office/powerpoint/2010/main" val="449348057"/>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maison, meubles&#10;&#10;Description générée automatiquement">
            <a:extLst>
              <a:ext uri="{FF2B5EF4-FFF2-40B4-BE49-F238E27FC236}">
                <a16:creationId xmlns:a16="http://schemas.microsoft.com/office/drawing/2014/main" id="{8C337C16-9008-DEE6-D25F-059F2D431AB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5513" y="465513"/>
            <a:ext cx="11288683" cy="6118167"/>
          </a:xfrm>
          <a:prstGeom prst="rect">
            <a:avLst/>
          </a:prstGeom>
          <a:ln w="50800" cmpd="dbl">
            <a:solidFill>
              <a:schemeClr val="bg1"/>
            </a:solidFill>
          </a:ln>
        </p:spPr>
      </p:pic>
      <p:sp>
        <p:nvSpPr>
          <p:cNvPr id="4" name="ZoneTexte 3">
            <a:extLst>
              <a:ext uri="{FF2B5EF4-FFF2-40B4-BE49-F238E27FC236}">
                <a16:creationId xmlns:a16="http://schemas.microsoft.com/office/drawing/2014/main" id="{29E31059-751F-1047-94D4-DB12C08A3F86}"/>
              </a:ext>
            </a:extLst>
          </p:cNvPr>
          <p:cNvSpPr txBox="1"/>
          <p:nvPr/>
        </p:nvSpPr>
        <p:spPr>
          <a:xfrm>
            <a:off x="4887884" y="0"/>
            <a:ext cx="5951912" cy="400110"/>
          </a:xfrm>
          <a:prstGeom prst="rect">
            <a:avLst/>
          </a:prstGeom>
          <a:noFill/>
        </p:spPr>
        <p:txBody>
          <a:bodyPr wrap="square" rtlCol="0">
            <a:spAutoFit/>
          </a:bodyPr>
          <a:lstStyle/>
          <a:p>
            <a:r>
              <a:rPr lang="fr-FR" sz="2000" b="1" i="1" dirty="0">
                <a:solidFill>
                  <a:schemeClr val="bg1"/>
                </a:solidFill>
              </a:rPr>
              <a:t>Medina Essaouira</a:t>
            </a:r>
          </a:p>
        </p:txBody>
      </p:sp>
      <p:sp>
        <p:nvSpPr>
          <p:cNvPr id="2" name="Espace réservé de la date 1">
            <a:extLst>
              <a:ext uri="{FF2B5EF4-FFF2-40B4-BE49-F238E27FC236}">
                <a16:creationId xmlns:a16="http://schemas.microsoft.com/office/drawing/2014/main" id="{C13C0B97-0645-AC75-403E-5A6DAF9CC347}"/>
              </a:ext>
            </a:extLst>
          </p:cNvPr>
          <p:cNvSpPr>
            <a:spLocks noGrp="1"/>
          </p:cNvSpPr>
          <p:nvPr>
            <p:ph type="dt" sz="half" idx="10"/>
          </p:nvPr>
        </p:nvSpPr>
        <p:spPr/>
        <p:txBody>
          <a:bodyPr/>
          <a:lstStyle/>
          <a:p>
            <a:fld id="{91BB1D55-33E0-4993-A049-511AE0A8820B}" type="datetime1">
              <a:rPr lang="fr-FR" smtClean="0"/>
              <a:t>18/08/2022</a:t>
            </a:fld>
            <a:endParaRPr lang="fr-FR"/>
          </a:p>
        </p:txBody>
      </p:sp>
      <p:sp>
        <p:nvSpPr>
          <p:cNvPr id="5" name="Espace réservé du pied de page 4">
            <a:extLst>
              <a:ext uri="{FF2B5EF4-FFF2-40B4-BE49-F238E27FC236}">
                <a16:creationId xmlns:a16="http://schemas.microsoft.com/office/drawing/2014/main" id="{DDF4CFE0-9541-DDD7-963C-43BED10D64F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22CCB97-FF38-87F7-526C-D4B2CA5D6E6B}"/>
              </a:ext>
            </a:extLst>
          </p:cNvPr>
          <p:cNvSpPr>
            <a:spLocks noGrp="1"/>
          </p:cNvSpPr>
          <p:nvPr>
            <p:ph type="sldNum" sz="quarter" idx="12"/>
          </p:nvPr>
        </p:nvSpPr>
        <p:spPr/>
        <p:txBody>
          <a:bodyPr/>
          <a:lstStyle/>
          <a:p>
            <a:fld id="{2ED0FE47-800D-4652-9033-9FDC22D07DC8}" type="slidenum">
              <a:rPr lang="fr-FR" smtClean="0"/>
              <a:t>29</a:t>
            </a:fld>
            <a:endParaRPr lang="fr-FR"/>
          </a:p>
        </p:txBody>
      </p:sp>
    </p:spTree>
    <p:extLst>
      <p:ext uri="{BB962C8B-B14F-4D97-AF65-F5344CB8AC3E}">
        <p14:creationId xmlns:p14="http://schemas.microsoft.com/office/powerpoint/2010/main" val="70668824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rès coloré, plusieurs, arrangé&#10;&#10;Description générée automatiquement">
            <a:extLst>
              <a:ext uri="{FF2B5EF4-FFF2-40B4-BE49-F238E27FC236}">
                <a16:creationId xmlns:a16="http://schemas.microsoft.com/office/drawing/2014/main" id="{93FF63BE-2F41-6F05-0181-EB8A3350441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5142" y="515389"/>
            <a:ext cx="10939549" cy="5818910"/>
          </a:xfrm>
          <a:prstGeom prst="rect">
            <a:avLst/>
          </a:prstGeom>
          <a:ln w="50800" cmpd="dbl">
            <a:solidFill>
              <a:schemeClr val="bg1"/>
            </a:solidFill>
          </a:ln>
        </p:spPr>
      </p:pic>
      <p:sp>
        <p:nvSpPr>
          <p:cNvPr id="4" name="ZoneTexte 3">
            <a:extLst>
              <a:ext uri="{FF2B5EF4-FFF2-40B4-BE49-F238E27FC236}">
                <a16:creationId xmlns:a16="http://schemas.microsoft.com/office/drawing/2014/main" id="{D7F18BF7-82E6-8230-2F87-E23CB0BF8D4A}"/>
              </a:ext>
            </a:extLst>
          </p:cNvPr>
          <p:cNvSpPr txBox="1"/>
          <p:nvPr/>
        </p:nvSpPr>
        <p:spPr>
          <a:xfrm>
            <a:off x="4505498" y="57640"/>
            <a:ext cx="7049193" cy="400110"/>
          </a:xfrm>
          <a:prstGeom prst="rect">
            <a:avLst/>
          </a:prstGeom>
          <a:noFill/>
        </p:spPr>
        <p:txBody>
          <a:bodyPr wrap="square" rtlCol="0">
            <a:spAutoFit/>
          </a:bodyPr>
          <a:lstStyle/>
          <a:p>
            <a:r>
              <a:rPr lang="fr-FR" sz="2000" b="1" i="1" dirty="0">
                <a:solidFill>
                  <a:schemeClr val="bg1"/>
                </a:solidFill>
              </a:rPr>
              <a:t>La connexion à Tajine</a:t>
            </a:r>
          </a:p>
        </p:txBody>
      </p:sp>
      <p:sp>
        <p:nvSpPr>
          <p:cNvPr id="2" name="Espace réservé de la date 1">
            <a:extLst>
              <a:ext uri="{FF2B5EF4-FFF2-40B4-BE49-F238E27FC236}">
                <a16:creationId xmlns:a16="http://schemas.microsoft.com/office/drawing/2014/main" id="{302231DA-4F2F-4FD0-6E33-E90BBFB18658}"/>
              </a:ext>
            </a:extLst>
          </p:cNvPr>
          <p:cNvSpPr>
            <a:spLocks noGrp="1"/>
          </p:cNvSpPr>
          <p:nvPr>
            <p:ph type="dt" sz="half" idx="10"/>
          </p:nvPr>
        </p:nvSpPr>
        <p:spPr/>
        <p:txBody>
          <a:bodyPr/>
          <a:lstStyle/>
          <a:p>
            <a:fld id="{E8B678FF-5BB8-4CC7-90D4-D2BBD7E302F0}" type="datetime1">
              <a:rPr lang="fr-FR" smtClean="0"/>
              <a:t>18/08/2022</a:t>
            </a:fld>
            <a:endParaRPr lang="fr-FR"/>
          </a:p>
        </p:txBody>
      </p:sp>
      <p:sp>
        <p:nvSpPr>
          <p:cNvPr id="5" name="Espace réservé du pied de page 4">
            <a:extLst>
              <a:ext uri="{FF2B5EF4-FFF2-40B4-BE49-F238E27FC236}">
                <a16:creationId xmlns:a16="http://schemas.microsoft.com/office/drawing/2014/main" id="{65644198-CEF3-35CF-8061-6924D55552B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C117369-B238-D407-9EED-14D285199863}"/>
              </a:ext>
            </a:extLst>
          </p:cNvPr>
          <p:cNvSpPr>
            <a:spLocks noGrp="1"/>
          </p:cNvSpPr>
          <p:nvPr>
            <p:ph type="sldNum" sz="quarter" idx="12"/>
          </p:nvPr>
        </p:nvSpPr>
        <p:spPr/>
        <p:txBody>
          <a:bodyPr/>
          <a:lstStyle/>
          <a:p>
            <a:fld id="{2ED0FE47-800D-4652-9033-9FDC22D07DC8}" type="slidenum">
              <a:rPr lang="fr-FR" smtClean="0"/>
              <a:t>30</a:t>
            </a:fld>
            <a:endParaRPr lang="fr-F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374</Words>
  <Application>Microsoft Office PowerPoint</Application>
  <PresentationFormat>Grand écran</PresentationFormat>
  <Paragraphs>121</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2022-08-18T11:30:00Z</dcterms:created>
  <dcterms:modified xsi:type="dcterms:W3CDTF">2022-08-18T14:05:56Z</dcterms:modified>
</cp:coreProperties>
</file>