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81" r:id="rId6"/>
    <p:sldId id="278" r:id="rId7"/>
    <p:sldId id="289" r:id="rId8"/>
    <p:sldId id="308" r:id="rId9"/>
    <p:sldId id="307" r:id="rId10"/>
    <p:sldId id="305" r:id="rId11"/>
    <p:sldId id="304" r:id="rId12"/>
    <p:sldId id="303" r:id="rId13"/>
    <p:sldId id="287" r:id="rId14"/>
    <p:sldId id="306" r:id="rId15"/>
    <p:sldId id="296" r:id="rId16"/>
    <p:sldId id="302" r:id="rId17"/>
    <p:sldId id="301" r:id="rId18"/>
    <p:sldId id="300" r:id="rId19"/>
    <p:sldId id="299" r:id="rId20"/>
    <p:sldId id="298" r:id="rId21"/>
    <p:sldId id="297" r:id="rId22"/>
    <p:sldId id="295" r:id="rId23"/>
    <p:sldId id="311" r:id="rId24"/>
    <p:sldId id="294" r:id="rId25"/>
    <p:sldId id="310" r:id="rId26"/>
    <p:sldId id="314" r:id="rId27"/>
    <p:sldId id="313" r:id="rId28"/>
    <p:sldId id="312" r:id="rId29"/>
    <p:sldId id="316" r:id="rId30"/>
    <p:sldId id="291" r:id="rId31"/>
    <p:sldId id="315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13285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Toulky přírodou 45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Wandering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FE111A2-409D-CB3C-39FC-C683EEFA62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A02B629C-8730-6F2E-2AFA-0154C0F324C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07354" y="1117715"/>
            <a:ext cx="2808312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33E330CE-B36C-EADA-4AE0-7DD559AED62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12100" y="246973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I dreamed there was no war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I dreamed there was no w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3FC774D-2148-B8F1-61F7-3EAC34386B59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219B7831-646D-106F-2B9D-BFB8BB4F4A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777" y="5949280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Wandering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Dolende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aard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Wandern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Errance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Naturalesa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Natureza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Rătăcind</a:t>
            </a:r>
            <a:r>
              <a:rPr lang="cs-CZ" altLang="cs-CZ" sz="2000" b="1" dirty="0">
                <a:solidFill>
                  <a:srgbClr val="FF0000"/>
                </a:solidFill>
              </a:rPr>
              <a:t> natura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Wędrowny</a:t>
            </a:r>
            <a:r>
              <a:rPr lang="cs-CZ" altLang="cs-CZ" sz="2000" b="1" dirty="0">
                <a:solidFill>
                  <a:srgbClr val="FF0000"/>
                </a:solidFill>
              </a:rPr>
              <a:t> charakter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Barangolás</a:t>
            </a:r>
            <a:r>
              <a:rPr lang="cs-CZ" altLang="cs-CZ" sz="2000" b="1" dirty="0">
                <a:solidFill>
                  <a:srgbClr val="FF0000"/>
                </a:solidFill>
              </a:rPr>
              <a:t> a </a:t>
            </a:r>
            <a:r>
              <a:rPr lang="cs-CZ" altLang="cs-CZ" sz="2000" b="1" dirty="0" err="1">
                <a:solidFill>
                  <a:srgbClr val="FF0000"/>
                </a:solidFill>
              </a:rPr>
              <a:t>természet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Περι</a:t>
            </a:r>
            <a:r>
              <a:rPr lang="cs-CZ" altLang="cs-CZ" sz="2000" b="1" dirty="0">
                <a:solidFill>
                  <a:srgbClr val="FF0000"/>
                </a:solidFill>
              </a:rPr>
              <a:t>πλάνηση φύση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F81C0EC-1232-B5FE-31C5-F03122B9FE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536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94A24940-CC72-0119-20EF-AD5C1D6600E5}"/>
              </a:ext>
            </a:extLst>
          </p:cNvPr>
          <p:cNvSpPr/>
          <p:nvPr/>
        </p:nvSpPr>
        <p:spPr>
          <a:xfrm>
            <a:off x="2567608" y="4484617"/>
            <a:ext cx="5760640" cy="132064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Toulky přírodou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45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00CC74C-C5EE-16FF-CDF0-1866EC1E4C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21F12B2-7E7D-0CD3-3942-CF27201FE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E76A18D-7DF2-B7DF-9160-EB72F62BB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2E23F49-17FD-9802-41D9-285D5A738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C9BC9EA-D16D-83C8-FE98-8CB3C7015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0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DB4E64E-AD45-2F8E-4D33-F83445F1CE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396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19A5BA3-FFDB-7638-C051-7A8679A08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8578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AA1E863-ECA8-FCC4-7FE1-3E71D9846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3815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66E7A00-5A6D-EB59-6471-655B3AD389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717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B7149F86-8F5E-5472-6B18-EE3B70B87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68D0955-8C98-EA53-8F08-F1D87987B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5848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D27BCBF-4AF0-2B3E-B906-B3457AA67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3968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66A2083-6EF8-B1DC-F7CB-3533F7732D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79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37AB33D-ACAB-39D5-BB27-9084A888F9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9868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72A971E-3ED0-7A24-5F27-5C931F3A58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340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3A3ED5B-62AD-F2A0-A68A-90A3EB501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4157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8F3A7BE-B2DC-C654-BC02-6E255129A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81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2CD4DEF-3DDB-E98E-D58F-47A04D0B6E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9142"/>
            <a:ext cx="10801200" cy="58721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8163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53B5FFA-20A5-1563-03E6-7A9865643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9351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2DAFD03-9419-1D3F-351F-0C8EC86858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9579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CDC5F09-1B46-393B-0A51-A44B3B8A5B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0408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537D525-459A-1DB9-DAFB-C8A0A03CE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7652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2A68067-5708-9536-627C-120674FD1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9605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EE19F04-0395-419B-44E7-4D8DDAC6DB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4063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27CE009-81C8-FD4C-8023-78A91DAF5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516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79A548-4A7B-3AE9-6833-7ECA348E3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2161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B6CC9FF-687F-F91E-B987-615D2B13E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A899164-C24E-1091-03C3-FFA43DDC3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69386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ADB2F55D-5053-1C3A-A7BB-A61A704E4E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3453"/>
            <a:ext cx="10801200" cy="503525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A43A0EE9-A4E8-9488-88CF-B2686604E64E}"/>
              </a:ext>
            </a:extLst>
          </p:cNvPr>
          <p:cNvSpPr/>
          <p:nvPr/>
        </p:nvSpPr>
        <p:spPr>
          <a:xfrm>
            <a:off x="4612357" y="4945797"/>
            <a:ext cx="296443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2C18BE33-8943-4C06-77F8-810B79D6B791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73F82A2C-4752-AD19-BE04-D30E0FAE3112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3 Rectángulo">
            <a:extLst>
              <a:ext uri="{FF2B5EF4-FFF2-40B4-BE49-F238E27FC236}">
                <a16:creationId xmlns:a16="http://schemas.microsoft.com/office/drawing/2014/main" id="{394796C6-9846-841D-D160-718977863A6F}"/>
              </a:ext>
            </a:extLst>
          </p:cNvPr>
          <p:cNvSpPr/>
          <p:nvPr/>
        </p:nvSpPr>
        <p:spPr>
          <a:xfrm>
            <a:off x="479376" y="464301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20" name="3 Rectángulo">
            <a:extLst>
              <a:ext uri="{FF2B5EF4-FFF2-40B4-BE49-F238E27FC236}">
                <a16:creationId xmlns:a16="http://schemas.microsoft.com/office/drawing/2014/main" id="{263386B9-2DF3-5193-412D-DC014E4807EA}"/>
              </a:ext>
            </a:extLst>
          </p:cNvPr>
          <p:cNvSpPr/>
          <p:nvPr/>
        </p:nvSpPr>
        <p:spPr>
          <a:xfrm>
            <a:off x="7576792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21" name="3 Rectángulo">
            <a:extLst>
              <a:ext uri="{FF2B5EF4-FFF2-40B4-BE49-F238E27FC236}">
                <a16:creationId xmlns:a16="http://schemas.microsoft.com/office/drawing/2014/main" id="{B99C7336-3751-91C5-54C0-FFF7A573AE55}"/>
              </a:ext>
            </a:extLst>
          </p:cNvPr>
          <p:cNvSpPr/>
          <p:nvPr/>
        </p:nvSpPr>
        <p:spPr>
          <a:xfrm>
            <a:off x="4641732" y="495858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456</TotalTime>
  <Words>99</Words>
  <Application>Microsoft Office PowerPoint</Application>
  <PresentationFormat>Širokoúhlá obrazovka</PresentationFormat>
  <Paragraphs>18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147</cp:revision>
  <dcterms:created xsi:type="dcterms:W3CDTF">2020-02-21T13:54:42Z</dcterms:created>
  <dcterms:modified xsi:type="dcterms:W3CDTF">2022-10-21T14:32:23Z</dcterms:modified>
</cp:coreProperties>
</file>