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audio" Target="../media/audio5.wav"/><Relationship Id="rId1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12" Type="http://schemas.openxmlformats.org/officeDocument/2006/relationships/audio" Target="../media/audio4.wav"/><Relationship Id="rId17" Type="http://schemas.openxmlformats.org/officeDocument/2006/relationships/image" Target="../media/image8.jpg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3.wav"/><Relationship Id="rId5" Type="http://schemas.openxmlformats.org/officeDocument/2006/relationships/image" Target="../media/image3.jpeg"/><Relationship Id="rId15" Type="http://schemas.openxmlformats.org/officeDocument/2006/relationships/audio" Target="../media/audio7.wav"/><Relationship Id="rId10" Type="http://schemas.openxmlformats.org/officeDocument/2006/relationships/image" Target="../media/image7.png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The beautiful chinese melody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96D206B6-1BF8-E4B4-E3BF-E83F1BC727F6}"/>
              </a:ext>
            </a:extLst>
          </p:cNvPr>
          <p:cNvSpPr/>
          <p:nvPr/>
        </p:nvSpPr>
        <p:spPr>
          <a:xfrm>
            <a:off x="611560" y="1052734"/>
            <a:ext cx="7920880" cy="4536503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94A6B214-1274-BD04-B1A3-08DE0F00812D}"/>
              </a:ext>
            </a:extLst>
          </p:cNvPr>
          <p:cNvSpPr/>
          <p:nvPr/>
        </p:nvSpPr>
        <p:spPr>
          <a:xfrm>
            <a:off x="155277" y="1024784"/>
            <a:ext cx="8833446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The</a:t>
            </a:r>
            <a:r>
              <a:rPr lang="cs-CZ" sz="4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cs-CZ" sz="4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beautiful</a:t>
            </a:r>
            <a:r>
              <a:rPr lang="cs-CZ" sz="4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cs-CZ" sz="4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chinese</a:t>
            </a:r>
            <a:r>
              <a:rPr lang="cs-CZ" sz="4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cs-CZ" sz="4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melody</a:t>
            </a:r>
            <a:r>
              <a:rPr lang="cs-CZ" sz="4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</a:p>
          <a:p>
            <a:pPr algn="ctr" eaLnBrk="1" hangingPunct="1">
              <a:defRPr/>
            </a:pP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with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electric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flute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doni MT" panose="02070603080606020203" pitchFamily="18" charset="0"/>
              </a:rPr>
              <a:t> 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doni MT" panose="02070603080606020203" pitchFamily="18" charset="0"/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5A875B5F-FC72-08D9-A38F-F85D1F9B444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39" y="1785453"/>
            <a:ext cx="931653" cy="3803784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4D3FF65B-7501-8810-7FD4-D39F3310BAA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600" y="1785453"/>
            <a:ext cx="923026" cy="3722513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9" name="1 Love you are hard.wav"/>
            </a:hlinkClick>
            <a:extLst>
              <a:ext uri="{FF2B5EF4-FFF2-40B4-BE49-F238E27FC236}">
                <a16:creationId xmlns:a16="http://schemas.microsoft.com/office/drawing/2014/main" id="{B79C751B-CE75-CAC2-728C-C0F5701C341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069" y="2292201"/>
            <a:ext cx="720081" cy="607791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11" name="4 Unfornough tonight.wav"/>
            </a:hlinkClick>
            <a:extLst>
              <a:ext uri="{FF2B5EF4-FFF2-40B4-BE49-F238E27FC236}">
                <a16:creationId xmlns:a16="http://schemas.microsoft.com/office/drawing/2014/main" id="{ED6916A4-CD56-6B60-3092-E5F7D936386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828" y="4844687"/>
            <a:ext cx="720081" cy="60779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12" name="3 Wang.wav"/>
            </a:hlinkClick>
            <a:extLst>
              <a:ext uri="{FF2B5EF4-FFF2-40B4-BE49-F238E27FC236}">
                <a16:creationId xmlns:a16="http://schemas.microsoft.com/office/drawing/2014/main" id="{AAE358C0-9752-4004-FD89-F190AEF13B9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882" y="3986401"/>
            <a:ext cx="720081" cy="60779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13" name="2 Excitin girl.wav"/>
            </a:hlinkClick>
            <a:extLst>
              <a:ext uri="{FF2B5EF4-FFF2-40B4-BE49-F238E27FC236}">
                <a16:creationId xmlns:a16="http://schemas.microsoft.com/office/drawing/2014/main" id="{E5DFD7C9-9FC0-A654-6045-552FC539F46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824" y="3943770"/>
            <a:ext cx="720081" cy="60779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2" name="8 Spring in the north.wav"/>
            </a:hlinkClick>
            <a:extLst>
              <a:ext uri="{FF2B5EF4-FFF2-40B4-BE49-F238E27FC236}">
                <a16:creationId xmlns:a16="http://schemas.microsoft.com/office/drawing/2014/main" id="{34EE330F-8A82-4267-4751-0561D7175E0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644" y="2280820"/>
            <a:ext cx="720081" cy="60779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14" name="The spring in the frontier.mp3.wav"/>
            </a:hlinkClick>
            <a:extLst>
              <a:ext uri="{FF2B5EF4-FFF2-40B4-BE49-F238E27FC236}">
                <a16:creationId xmlns:a16="http://schemas.microsoft.com/office/drawing/2014/main" id="{E4438F90-6438-7597-309F-C921B990D9B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885" y="4830684"/>
            <a:ext cx="720081" cy="60779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5" name="6 The big mouth.wav"/>
            </a:hlinkClick>
            <a:extLst>
              <a:ext uri="{FF2B5EF4-FFF2-40B4-BE49-F238E27FC236}">
                <a16:creationId xmlns:a16="http://schemas.microsoft.com/office/drawing/2014/main" id="{754F1224-18F7-E9D1-EA0D-CAD48CFBE3A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934" y="3114449"/>
            <a:ext cx="720081" cy="60779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6" name="Green island.wav"/>
            </a:hlinkClick>
            <a:extLst>
              <a:ext uri="{FF2B5EF4-FFF2-40B4-BE49-F238E27FC236}">
                <a16:creationId xmlns:a16="http://schemas.microsoft.com/office/drawing/2014/main" id="{1EAD6344-EE14-BD2C-FB39-8778D9DE334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037" y="3122538"/>
            <a:ext cx="720081" cy="607791"/>
          </a:xfrm>
          <a:prstGeom prst="rect">
            <a:avLst/>
          </a:prstGeom>
        </p:spPr>
      </p:pic>
      <p:sp>
        <p:nvSpPr>
          <p:cNvPr id="21" name="3 Rectángulo">
            <a:extLst>
              <a:ext uri="{FF2B5EF4-FFF2-40B4-BE49-F238E27FC236}">
                <a16:creationId xmlns:a16="http://schemas.microsoft.com/office/drawing/2014/main" id="{68E063DD-A43E-B08C-5BDE-3EA548C7DA79}"/>
              </a:ext>
            </a:extLst>
          </p:cNvPr>
          <p:cNvSpPr/>
          <p:nvPr/>
        </p:nvSpPr>
        <p:spPr>
          <a:xfrm>
            <a:off x="2572015" y="2282738"/>
            <a:ext cx="142608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Love you are hard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475246FA-0116-0006-6556-6F690CD2F0D7}"/>
              </a:ext>
            </a:extLst>
          </p:cNvPr>
          <p:cNvSpPr/>
          <p:nvPr/>
        </p:nvSpPr>
        <p:spPr>
          <a:xfrm>
            <a:off x="5174908" y="4068855"/>
            <a:ext cx="142608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Excitin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girl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3 Rectángulo">
            <a:extLst>
              <a:ext uri="{FF2B5EF4-FFF2-40B4-BE49-F238E27FC236}">
                <a16:creationId xmlns:a16="http://schemas.microsoft.com/office/drawing/2014/main" id="{E12B97B8-0E3B-60C6-56BE-9FF25F13332B}"/>
              </a:ext>
            </a:extLst>
          </p:cNvPr>
          <p:cNvSpPr/>
          <p:nvPr/>
        </p:nvSpPr>
        <p:spPr>
          <a:xfrm>
            <a:off x="5070966" y="2293445"/>
            <a:ext cx="142608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Spring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in </a:t>
            </a: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north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A58E120D-2B81-6EE4-6496-65B3A932C98C}"/>
              </a:ext>
            </a:extLst>
          </p:cNvPr>
          <p:cNvSpPr/>
          <p:nvPr/>
        </p:nvSpPr>
        <p:spPr>
          <a:xfrm>
            <a:off x="2599909" y="4082522"/>
            <a:ext cx="142608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Wang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A5E5ACE3-AFC5-14A2-DE5E-4E11EF75D446}"/>
              </a:ext>
            </a:extLst>
          </p:cNvPr>
          <p:cNvSpPr/>
          <p:nvPr/>
        </p:nvSpPr>
        <p:spPr>
          <a:xfrm>
            <a:off x="2566333" y="4830684"/>
            <a:ext cx="142608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Unfornough tonight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9CF6FBBF-3096-25A0-CC2B-B4FB85A5A306}"/>
              </a:ext>
            </a:extLst>
          </p:cNvPr>
          <p:cNvSpPr/>
          <p:nvPr/>
        </p:nvSpPr>
        <p:spPr>
          <a:xfrm>
            <a:off x="5097951" y="3089390"/>
            <a:ext cx="1412873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Green </a:t>
            </a: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island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68CCDA64-88E3-94A6-0EC4-F8D00F0CF6AF}"/>
              </a:ext>
            </a:extLst>
          </p:cNvPr>
          <p:cNvSpPr/>
          <p:nvPr/>
        </p:nvSpPr>
        <p:spPr>
          <a:xfrm>
            <a:off x="2613780" y="3209056"/>
            <a:ext cx="142608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Silky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0575EB07-DE41-D980-9465-8BBAC25AF20D}"/>
              </a:ext>
            </a:extLst>
          </p:cNvPr>
          <p:cNvSpPr/>
          <p:nvPr/>
        </p:nvSpPr>
        <p:spPr>
          <a:xfrm>
            <a:off x="5215907" y="4611057"/>
            <a:ext cx="134627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</a:t>
            </a:r>
            <a:r>
              <a:rPr lang="en-US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pring</a:t>
            </a:r>
            <a:r>
              <a:rPr lang="en-US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in the 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</a:t>
            </a:r>
            <a:r>
              <a:rPr lang="en-US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rontier</a:t>
            </a:r>
            <a:r>
              <a:rPr lang="en-US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2" name="Obrázek 31">
            <a:extLst>
              <a:ext uri="{FF2B5EF4-FFF2-40B4-BE49-F238E27FC236}">
                <a16:creationId xmlns:a16="http://schemas.microsoft.com/office/drawing/2014/main" id="{9211A114-CCAF-9ED9-67A0-CBD4F32DFB8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08084">
            <a:off x="2990650" y="3252331"/>
            <a:ext cx="3162840" cy="1322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7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Spring in the north.wav"/>
          </p:stSnd>
        </p:sndAc>
      </p:transition>
    </mc:Choice>
    <mc:Fallback xmlns="">
      <p:transition spd="slow" advClick="0">
        <p:split orient="vert"/>
        <p:sndAc>
          <p:stSnd>
            <p:snd r:embed="rId18" name="8 Spring in the north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274</TotalTime>
  <Words>40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Bodoni MT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72</cp:revision>
  <dcterms:created xsi:type="dcterms:W3CDTF">2020-02-21T13:54:42Z</dcterms:created>
  <dcterms:modified xsi:type="dcterms:W3CDTF">2022-10-20T19:20:53Z</dcterms:modified>
</cp:coreProperties>
</file>