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4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KJ84uTAsluJTgFz+iyGuQ==" hashData="arRinb77DwoulyyAxKiM/dCPaMWsfcOGRxWyH4hIebYlVih5cFzzL1NVcLZhcf8MjdakakXkLrJByRSuVysVb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55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25D950-FFDA-43A3-8BC3-16C4DCC49A9F}" type="datetimeFigureOut">
              <a:rPr lang="fr-FR" smtClean="0"/>
              <a:t>18/10/2022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674D7-F0D5-4692-BBD6-C3DDA4D66E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68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7DC03-62EF-89D5-94E5-D871136FA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18EC08-1299-7113-5106-5CC4BCBDF7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A57592-6D1A-C202-DB55-D9E54877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7E36-3E4E-4C83-9D23-77D017D215D8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3DEF7E-E6D5-10C7-D43C-99831A60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437C33-C2C4-0F8B-70FA-667674F10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8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18A64-B63B-E550-168E-0CD591FA8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1EF345-192F-61CC-8EA4-A8D61C840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29EC8-2801-1C29-D301-FB366F191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3364-CB53-49D7-9655-05920F138EAD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D45612-EE9C-9F8A-910A-83A084527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74A8D2-EBE6-9525-5EAF-4E9DF6728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90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5D6FB-D188-E01C-F3E2-C80CE1FC6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55DED-1A6F-2931-B5F0-54A0ED0C2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14963-1094-B865-74AB-F64B47D6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5B369-313B-43FE-93F8-34A9CE0AF99F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071E7-42AB-3B41-86A0-A6B75ED1A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A2FC67-18E1-9729-0143-28BA99E3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5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8A0AF-F176-89C6-3CE4-6997385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289B1F-939D-B3EE-EE0F-91AC3D596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5AD331-0C9B-7C50-2CCF-68C9C59D0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A0CD45-D221-B4C6-4427-39DB14F7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43499-D73B-41DD-84C1-DB38387E9F4D}" type="datetime1">
              <a:rPr lang="fr-FR" smtClean="0"/>
              <a:t>18/10/2022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007F28-2A93-70DA-6FA6-43837D2FB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BF456D-F529-0B29-5454-0F10E34C6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5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96F0F-C772-8326-FEE3-41FF5725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D6E7A8-6048-EAB7-9EAC-D8CB1E21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9B203B-26E3-EAD5-47F5-26BE3C3AC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6A200-DABF-879B-B228-05B6B76F7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53E2A1-43A2-1A07-7B7A-8F074E6118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368557-D1C7-CFA5-3BE1-2A25FF673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E7EF-22BB-463E-8D8B-4B6E811C973A}" type="datetime1">
              <a:rPr lang="fr-FR" smtClean="0"/>
              <a:t>18/10/2022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28360D-78FA-AF8B-E910-EBF0E96B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96170F-0229-3FC4-DBCB-375A0E91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9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6A63B-921F-DA36-CEA0-8ECC16DC9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4FA85D-A245-CB01-5AF2-33428FFE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763D-0FA0-4B2E-A6DF-E8753A09BF3E}" type="datetime1">
              <a:rPr lang="fr-FR" smtClean="0"/>
              <a:t>18/10/2022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FC71AC-CA01-9F2C-B9C8-D713F251E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90BB3DF-2D47-FD54-BF39-620A1538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633533-E50B-7B8A-8E14-5B03CDA95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161F1-06E7-453E-A182-4906644FF003}" type="datetime1">
              <a:rPr lang="fr-FR" smtClean="0"/>
              <a:t>18/10/2022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47179E-94DA-6370-FA2B-A7D58CF0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E4CA62-B832-BF82-54B8-56DCE1C1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72A3B-18E6-DAF5-D8B6-C6248C8A2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3C8682-3ED0-9292-E189-D7B24C5D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98243-58F3-26E2-E792-4234B5C7C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6AD0DB-5DA6-EAC8-29DE-B32ECBBA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787A7-995B-4E39-83BE-1E1639AD46A9}" type="datetime1">
              <a:rPr lang="fr-FR" smtClean="0"/>
              <a:t>18/10/2022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97363B-6503-2230-1D56-3F64481C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29D88C-419C-6851-D3AA-659E56247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4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44F79-79D4-7153-D043-213ABCD7A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E16923-CF91-0B0C-5BC3-2AB9FEAB2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28A839-65C3-754D-7452-EEBFF289D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2106B7-1DDF-B89B-605D-7511CFAF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4AE52-3708-421F-A13F-A405289B369E}" type="datetime1">
              <a:rPr lang="fr-FR" smtClean="0"/>
              <a:t>18/10/2022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EA2EF8-EA74-C626-DD29-0906BACF9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93989-D76D-D3AE-978D-4A4F45040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61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CB6F1-DFCD-233B-EC7A-856E73D23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4FED2-D5DF-5D35-E00F-94A5B97D9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C3BD90-B9CC-DBFE-83D7-D1D6BD907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2A12B-3A05-4F19-BCD1-258395CF3D33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79287-D0D4-8DB1-D0EF-9EDBCC17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D47BD5-7978-0941-5A36-3C5737E1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90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5EE992-4324-E080-FD76-5DFDACD25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57C505-156F-B82D-901F-067D200F98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1063F-0936-DDCF-E131-BED6C6485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3831-63D7-4EDF-8FAE-966D6EA6748C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F430EF-52F1-22F2-7F5F-22F1F05AA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951BCF-FA23-3A8D-35F3-6B497F63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50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2601E6B-AC77-AA42-8649-B6FABBE46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EAFB9A-88CA-6B02-7D19-AD5A8523C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67B3CF-220C-DA55-2DB2-A215065CC5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2846A-7568-4D57-92DA-2EF168EBFF3D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A331F4-A7AF-D49C-E37B-557323AE4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EAE61-FB6C-F0AC-13AE-0BBD33383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70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9353D8E5-B045-3F79-B469-56796A6DB1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63" y="574963"/>
            <a:ext cx="11346873" cy="570807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1D69916-9DF8-7508-6FB0-29FB1530101B}"/>
              </a:ext>
            </a:extLst>
          </p:cNvPr>
          <p:cNvSpPr txBox="1"/>
          <p:nvPr/>
        </p:nvSpPr>
        <p:spPr>
          <a:xfrm>
            <a:off x="3282846" y="3198166"/>
            <a:ext cx="6655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Présente Sainte Rose Du Nord (Canada)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EF6238B-D076-8CA6-BF8D-255102CB7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90D79-5D96-4F3B-BE1F-5834F1ADE368}" type="datetime1">
              <a:rPr lang="fr-FR" smtClean="0"/>
              <a:t>18/10/2022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A25B6D-CDC6-9450-34EF-8C3CD9DA5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73506A-5E61-AE12-9249-AC2E76BA9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82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  <p:sndAc>
          <p:stSnd loop="1">
            <p:snd r:embed="rId2" name="Georges Dor La Manic Stéréo.wav"/>
          </p:stSnd>
        </p:sndAc>
      </p:transition>
    </mc:Choice>
    <mc:Fallback xmlns="">
      <p:transition spd="slow" advClick="0" advTm="16000">
        <p:fade/>
        <p:sndAc>
          <p:stSnd loop="1">
            <p:snd r:embed="rId4" name="Georges Dor La Manic Stéré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B60931-12F7-AD5C-6F58-215EF5A507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Sainte-Rose-du-Nord est une municipalité de paroisse du Québec faisant partie de la municipalité régionale de comté du Fjord-du-Saguenay, située dans la région administrative du Saguenay–Lac-Saint-Jean.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1C1CED5-BD4C-E56E-6AF1-C15C661BB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8DBC5-827C-4C79-948E-6643631FD088}" type="datetime1">
              <a:rPr lang="fr-FR" smtClean="0"/>
              <a:t>18/10/2022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1EE94C7-3B13-4366-CE54-D18F12B88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5A79881-DD5C-F6F6-773E-D7E1864C9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4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bateau, extérieur&#10;&#10;Description générée automatiquement">
            <a:extLst>
              <a:ext uri="{FF2B5EF4-FFF2-40B4-BE49-F238E27FC236}">
                <a16:creationId xmlns:a16="http://schemas.microsoft.com/office/drawing/2014/main" id="{650993FF-566E-05C7-63CF-215C77F2F1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315" y="498423"/>
            <a:ext cx="9039069" cy="586115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EF09F77-D8F7-FCD5-A742-CC7149E331CB}"/>
              </a:ext>
            </a:extLst>
          </p:cNvPr>
          <p:cNvSpPr txBox="1"/>
          <p:nvPr/>
        </p:nvSpPr>
        <p:spPr>
          <a:xfrm>
            <a:off x="9968753" y="3109857"/>
            <a:ext cx="2223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Sainte-Rose-du-Nord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2B07577-24A5-0DEB-AE2A-49AE7B9E4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22FE-A511-444F-A9F4-364BA9E57424}" type="datetime1">
              <a:rPr lang="fr-FR" smtClean="0"/>
              <a:t>18/10/2022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B4A4713-C76F-FD17-5275-8DC9FB3CF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D78D293-5773-FAA8-10FD-67E246E4E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34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luge, neige, extérieur&#10;&#10;Description générée automatiquement">
            <a:extLst>
              <a:ext uri="{FF2B5EF4-FFF2-40B4-BE49-F238E27FC236}">
                <a16:creationId xmlns:a16="http://schemas.microsoft.com/office/drawing/2014/main" id="{C6387D72-3F03-CD43-85C9-2012ED50C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035" y="627529"/>
            <a:ext cx="8982636" cy="555811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65A2B1-FF17-C6E4-B947-2DB370B456BA}"/>
              </a:ext>
            </a:extLst>
          </p:cNvPr>
          <p:cNvSpPr txBox="1"/>
          <p:nvPr/>
        </p:nvSpPr>
        <p:spPr>
          <a:xfrm>
            <a:off x="9986682" y="4052047"/>
            <a:ext cx="1954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Sainte-Rose-du-Nord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BBCA86A-B626-AC0A-ABDE-E536EFC54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68C89-8124-4A32-A3F6-EA6D28EE6889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FEA7D0-8A49-5E49-828B-4ACEE5B41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E03BB4-EAA9-4FB7-D72D-0E1320D8B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maison, signe&#10;&#10;Description générée automatiquement">
            <a:extLst>
              <a:ext uri="{FF2B5EF4-FFF2-40B4-BE49-F238E27FC236}">
                <a16:creationId xmlns:a16="http://schemas.microsoft.com/office/drawing/2014/main" id="{4DF827FC-B14D-DF18-7B6E-3928988A1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108" y="551329"/>
            <a:ext cx="8613245" cy="575534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2CC256-6C37-6EB1-4E15-CC6EE478ED0C}"/>
              </a:ext>
            </a:extLst>
          </p:cNvPr>
          <p:cNvSpPr txBox="1"/>
          <p:nvPr/>
        </p:nvSpPr>
        <p:spPr>
          <a:xfrm>
            <a:off x="9412941" y="3639671"/>
            <a:ext cx="27790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 Restaurants à Sainte-Rose-du-Nord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C29B333-8F02-7916-3DAF-CD6052421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65E2D-69EB-447B-84FA-89FB22F8B4F8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731B07-021B-6E54-B46F-09B96F53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C80C43-4F77-CDEF-98EA-9503FA8BB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69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nature, herbe, extérieur&#10;&#10;Description générée automatiquement">
            <a:extLst>
              <a:ext uri="{FF2B5EF4-FFF2-40B4-BE49-F238E27FC236}">
                <a16:creationId xmlns:a16="http://schemas.microsoft.com/office/drawing/2014/main" id="{42F19C17-0F84-F65E-6C4F-54C916617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452" y="506506"/>
            <a:ext cx="8842842" cy="5844987"/>
          </a:xfrm>
          <a:prstGeom prst="rect">
            <a:avLst/>
          </a:prstGeom>
          <a:solidFill>
            <a:srgbClr val="002060"/>
          </a:solidFill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884C822-DF06-804E-7C7F-511BE2CCB296}"/>
              </a:ext>
            </a:extLst>
          </p:cNvPr>
          <p:cNvSpPr txBox="1"/>
          <p:nvPr/>
        </p:nvSpPr>
        <p:spPr>
          <a:xfrm>
            <a:off x="9556376" y="3618148"/>
            <a:ext cx="2635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Sainte-Rose-du-Nord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C7D14B4-40D4-DC62-3AD5-4547B3D7A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FC6BA-F651-4F2C-A8CB-AF24EB7DEBDF}" type="datetime1">
              <a:rPr lang="fr-FR" smtClean="0"/>
              <a:t>18/10/2022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556F7CB-B190-4DD6-0386-4599E6A8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478263D-6F13-DA12-361D-E1053F52E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88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  <p:sndAc>
          <p:stSnd>
            <p:snd r:embed="rId2" name="Georges Dor La Manic Stéréo.wav"/>
          </p:stSnd>
        </p:sndAc>
      </p:transition>
    </mc:Choice>
    <mc:Fallback>
      <p:transition spd="slow" advClick="0" advTm="16000">
        <p:fade/>
        <p:sndAc>
          <p:stSnd>
            <p:snd r:embed="rId2" name="Georges Dor La Manic Stéréo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herbe, extérieur, nature&#10;&#10;Description générée automatiquement">
            <a:extLst>
              <a:ext uri="{FF2B5EF4-FFF2-40B4-BE49-F238E27FC236}">
                <a16:creationId xmlns:a16="http://schemas.microsoft.com/office/drawing/2014/main" id="{53823BB1-F656-EA4F-5020-DB5236AF8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76300"/>
            <a:ext cx="7620000" cy="51054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29D878-0D48-172F-A15A-BCEF81DDCB9C}"/>
              </a:ext>
            </a:extLst>
          </p:cNvPr>
          <p:cNvSpPr txBox="1"/>
          <p:nvPr/>
        </p:nvSpPr>
        <p:spPr>
          <a:xfrm>
            <a:off x="4607857" y="240268"/>
            <a:ext cx="74048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village typique du Québec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7C3505F-D785-9B47-AD6E-EFFF24A241C5}"/>
              </a:ext>
            </a:extLst>
          </p:cNvPr>
          <p:cNvSpPr txBox="1"/>
          <p:nvPr/>
        </p:nvSpPr>
        <p:spPr>
          <a:xfrm>
            <a:off x="3048000" y="324881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village typique du Québec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F3641FC-279A-0062-22AC-F84163C2F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824C9-D632-4F3E-B64B-0F88F0E86EB1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CD64AF-7779-6040-94D0-2023AA494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3229FBF-2488-889B-EA53-DA240C937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3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extérieur, ignorant&#10;&#10;Description générée automatiquement">
            <a:extLst>
              <a:ext uri="{FF2B5EF4-FFF2-40B4-BE49-F238E27FC236}">
                <a16:creationId xmlns:a16="http://schemas.microsoft.com/office/drawing/2014/main" id="{F6E2D3E3-C521-FD23-FDCA-3A7D4DA86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09587"/>
            <a:ext cx="7620000" cy="58388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45DA94-84B9-991B-350F-32E860687933}"/>
              </a:ext>
            </a:extLst>
          </p:cNvPr>
          <p:cNvSpPr txBox="1"/>
          <p:nvPr/>
        </p:nvSpPr>
        <p:spPr>
          <a:xfrm>
            <a:off x="10183906" y="4267200"/>
            <a:ext cx="2223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fjord du Saguenay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FEB2C5A-DBB2-D7A9-BB6D-6EC813D3C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D3AE7-2A6F-406D-AAC0-B9C98920DA8E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5373CA-744F-488C-06C0-C0ED6790D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B6346F-0FA5-87A2-682A-8445AEC7E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27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&#10;&#10;Description générée automatiquement">
            <a:extLst>
              <a:ext uri="{FF2B5EF4-FFF2-40B4-BE49-F238E27FC236}">
                <a16:creationId xmlns:a16="http://schemas.microsoft.com/office/drawing/2014/main" id="{1A158FD2-ACB0-1DE1-0217-527FD4931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635" y="824753"/>
            <a:ext cx="9430871" cy="536089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770522-25DB-5058-7280-A71071B5D1B7}"/>
              </a:ext>
            </a:extLst>
          </p:cNvPr>
          <p:cNvSpPr txBox="1"/>
          <p:nvPr/>
        </p:nvSpPr>
        <p:spPr>
          <a:xfrm>
            <a:off x="5091953" y="319429"/>
            <a:ext cx="6472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Cabanes du Fjord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EC02D11-A72D-345D-0DDF-33660820B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966E3-6802-400E-B092-619D5E37BE63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BA9289-A432-1282-D60B-8C01795C1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6C9E24-75BD-5F49-CE19-2FC9DC4A2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9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eau, montagne&#10;&#10;Description générée automatiquement">
            <a:extLst>
              <a:ext uri="{FF2B5EF4-FFF2-40B4-BE49-F238E27FC236}">
                <a16:creationId xmlns:a16="http://schemas.microsoft.com/office/drawing/2014/main" id="{AAFF25B0-300F-662B-CC80-8CBAD7C3F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4143" y="839449"/>
            <a:ext cx="9608695" cy="524655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FE059D-7F2B-B2B9-A08C-22E86587C23B}"/>
              </a:ext>
            </a:extLst>
          </p:cNvPr>
          <p:cNvSpPr txBox="1"/>
          <p:nvPr/>
        </p:nvSpPr>
        <p:spPr>
          <a:xfrm>
            <a:off x="5217459" y="216838"/>
            <a:ext cx="6687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::: </a:t>
            </a:r>
            <a:r>
              <a:rPr lang="fr-FR" sz="2000" b="1" i="1" dirty="0" err="1">
                <a:solidFill>
                  <a:srgbClr val="FFFF00"/>
                </a:solidFill>
              </a:rPr>
              <a:t>park_saguenay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3B51B1A-F28C-7740-E7F4-C24DE88B7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AC68-6845-41D8-BF08-089529B2581F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0641A6-FBE0-495B-07C4-BD80B6EEF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5438A0-26C1-5FF7-0661-5074D878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03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montagne, extérieur&#10;&#10;Description générée automatiquement">
            <a:extLst>
              <a:ext uri="{FF2B5EF4-FFF2-40B4-BE49-F238E27FC236}">
                <a16:creationId xmlns:a16="http://schemas.microsoft.com/office/drawing/2014/main" id="{33412EFA-6734-B47B-76B3-846F72F267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932329"/>
            <a:ext cx="8839200" cy="512781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8E9576-934F-754D-B6D7-4822DA19493E}"/>
              </a:ext>
            </a:extLst>
          </p:cNvPr>
          <p:cNvSpPr txBox="1"/>
          <p:nvPr/>
        </p:nvSpPr>
        <p:spPr>
          <a:xfrm>
            <a:off x="5495365" y="397750"/>
            <a:ext cx="50202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>
                <a:solidFill>
                  <a:srgbClr val="FFFF00"/>
                </a:solidFill>
              </a:rPr>
              <a:t> Nature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D1492EB-C947-6432-F787-7E2FD6B83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5BC1-91E2-4424-B1C0-6C8611D2A840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3D73A7-DD1A-851C-F540-AB8DAF1DF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598A3F-BA79-B3F0-96AC-6B5C31860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58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lac&#10;&#10;Description générée automatiquement">
            <a:extLst>
              <a:ext uri="{FF2B5EF4-FFF2-40B4-BE49-F238E27FC236}">
                <a16:creationId xmlns:a16="http://schemas.microsoft.com/office/drawing/2014/main" id="{411FD411-E072-9840-6D80-48D8F05E3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835" y="717176"/>
            <a:ext cx="10273553" cy="550433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93865E-BE83-E1FD-FAD6-AD2ACFD750E7}"/>
              </a:ext>
            </a:extLst>
          </p:cNvPr>
          <p:cNvSpPr txBox="1"/>
          <p:nvPr/>
        </p:nvSpPr>
        <p:spPr>
          <a:xfrm>
            <a:off x="4858870" y="236384"/>
            <a:ext cx="5432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::: bateau marjolaine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8110F2B-C553-1B5E-904E-362ABE754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65284-10E4-472C-9E47-DE1CF7D8C5C2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6CAA0B-177F-1C7D-C0E7-44E525256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3BF272-74F3-B2A5-092A-6C624A40D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3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lieu de culte, église, pierre&#10;&#10;Description générée automatiquement">
            <a:extLst>
              <a:ext uri="{FF2B5EF4-FFF2-40B4-BE49-F238E27FC236}">
                <a16:creationId xmlns:a16="http://schemas.microsoft.com/office/drawing/2014/main" id="{BBDDEC54-4F64-2F74-A725-48BAD6850C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024" y="533400"/>
            <a:ext cx="6098923" cy="57912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DFEEE3-65EE-B194-9BA0-2D545F7D7CB9}"/>
              </a:ext>
            </a:extLst>
          </p:cNvPr>
          <p:cNvSpPr txBox="1"/>
          <p:nvPr/>
        </p:nvSpPr>
        <p:spPr>
          <a:xfrm>
            <a:off x="8301318" y="4016188"/>
            <a:ext cx="38906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Eglise de Sainte-Rose-de-Lima, de face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A305EBD-0F6D-ACA3-7F22-2E4895243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9E3AA-B108-49BE-96FB-275EFE66E9AC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60940DD-312E-C55E-A058-577501789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F18BCC-D8CC-88C7-A8CF-1DB42A6F2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5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eige, extérieur, ciel&#10;&#10;Description générée automatiquement">
            <a:extLst>
              <a:ext uri="{FF2B5EF4-FFF2-40B4-BE49-F238E27FC236}">
                <a16:creationId xmlns:a16="http://schemas.microsoft.com/office/drawing/2014/main" id="{7A4D6499-031F-A068-D9AF-E21B21FFC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903" y="591670"/>
            <a:ext cx="10576193" cy="571948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FE967C-A2C5-5FB5-3AE7-AA991D7200A2}"/>
              </a:ext>
            </a:extLst>
          </p:cNvPr>
          <p:cNvSpPr txBox="1"/>
          <p:nvPr/>
        </p:nvSpPr>
        <p:spPr>
          <a:xfrm>
            <a:off x="4482352" y="146737"/>
            <a:ext cx="6651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Arrière du bâtiment de l'église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001AC42-BE8E-70FF-6C1F-35093930F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65936-1560-4A7F-8AE3-399198397218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27D5D7-0CD3-6AF2-F36D-18F994288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150542-E6B0-67A3-939E-9D77D148B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6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ciel, extérieur&#10;&#10;Description générée automatiquement">
            <a:extLst>
              <a:ext uri="{FF2B5EF4-FFF2-40B4-BE49-F238E27FC236}">
                <a16:creationId xmlns:a16="http://schemas.microsoft.com/office/drawing/2014/main" id="{58F72AB1-EF12-90AD-4171-2A8CE11FA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7812" y="712694"/>
            <a:ext cx="9556376" cy="5432612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BAB4B4-D20D-F4BA-EE96-5C15BB85DD81}"/>
              </a:ext>
            </a:extLst>
          </p:cNvPr>
          <p:cNvSpPr txBox="1"/>
          <p:nvPr/>
        </p:nvSpPr>
        <p:spPr>
          <a:xfrm>
            <a:off x="4464423" y="268941"/>
            <a:ext cx="6651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Parc de la Fabrique-Sainte-Rose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2E9606A-78BB-3B09-6924-F181D4C98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9AB14-3F4F-4D36-9D2C-BAA4D05CC411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447DF7-96DC-F9DC-3271-57FF445EF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862B86-7014-59B9-0C86-AAF899DC9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96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herbe, bâtiment&#10;&#10;Description générée automatiquement">
            <a:extLst>
              <a:ext uri="{FF2B5EF4-FFF2-40B4-BE49-F238E27FC236}">
                <a16:creationId xmlns:a16="http://schemas.microsoft.com/office/drawing/2014/main" id="{A7B562BD-8799-16D3-FC7C-BF14084C3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6706" y="820271"/>
            <a:ext cx="7978588" cy="546847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71070C-0CB6-2B45-25E4-170D4B603D9A}"/>
              </a:ext>
            </a:extLst>
          </p:cNvPr>
          <p:cNvSpPr txBox="1"/>
          <p:nvPr/>
        </p:nvSpPr>
        <p:spPr>
          <a:xfrm>
            <a:off x="3801035" y="185127"/>
            <a:ext cx="518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Ancien couvent des Sœurs de Sainte-Croix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BD4DCB0-7FDB-C0B4-B834-152FE0610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DB1E3-F152-4F84-AB47-F58AF88222DA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94AFAF-E6E6-FCA9-7D73-3F71C5A90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987E72-1E3F-FE6E-F5DE-D0399B419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39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maison, pierre&#10;&#10;Description générée automatiquement">
            <a:extLst>
              <a:ext uri="{FF2B5EF4-FFF2-40B4-BE49-F238E27FC236}">
                <a16:creationId xmlns:a16="http://schemas.microsoft.com/office/drawing/2014/main" id="{1E7483A5-BFA2-ADBF-C942-6E6CE063D0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8164" y="627529"/>
            <a:ext cx="9735671" cy="568362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74C514-16D9-456E-BAC4-618EE9C13484}"/>
              </a:ext>
            </a:extLst>
          </p:cNvPr>
          <p:cNvSpPr txBox="1"/>
          <p:nvPr/>
        </p:nvSpPr>
        <p:spPr>
          <a:xfrm>
            <a:off x="3908612" y="146737"/>
            <a:ext cx="78710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Maison du bedeau, 218, boul. Ste-Rose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FDD41A7-8BEC-3F2F-0521-6A2CCA788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1E0BF-267A-4EBF-8374-E04715145739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FBC4DF-BD85-8AFD-5AC5-D7EB0FF8E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AA0DC7-4843-9A99-25FD-5A8FD4B5B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0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bâtiment&#10;&#10;Description générée automatiquement">
            <a:extLst>
              <a:ext uri="{FF2B5EF4-FFF2-40B4-BE49-F238E27FC236}">
                <a16:creationId xmlns:a16="http://schemas.microsoft.com/office/drawing/2014/main" id="{33353C54-6CC4-A643-48A6-73992988D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458" y="703729"/>
            <a:ext cx="9332260" cy="545054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255BB5-8D9D-8134-95D8-90225A15F839}"/>
              </a:ext>
            </a:extLst>
          </p:cNvPr>
          <p:cNvSpPr txBox="1"/>
          <p:nvPr/>
        </p:nvSpPr>
        <p:spPr>
          <a:xfrm>
            <a:off x="4338918" y="173922"/>
            <a:ext cx="82116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Église de Sainte-Rose-de-Lima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6A03F0-6FF0-E7F2-64A7-7C9582A5C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71296-3FD6-4F70-9D92-2743EFAB231C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AE6C6B-0722-F830-E3A8-5F0CB82AE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43FCEA-B06B-412B-E598-D8C379E6E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39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vert, grand&#10;&#10;Description générée automatiquement">
            <a:extLst>
              <a:ext uri="{FF2B5EF4-FFF2-40B4-BE49-F238E27FC236}">
                <a16:creationId xmlns:a16="http://schemas.microsoft.com/office/drawing/2014/main" id="{27B7D1E1-073B-9D6B-9F6D-CFBDEA1A5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C0086F-673C-D5B7-8B56-5A83C0B87591}"/>
              </a:ext>
            </a:extLst>
          </p:cNvPr>
          <p:cNvSpPr txBox="1"/>
          <p:nvPr/>
        </p:nvSpPr>
        <p:spPr>
          <a:xfrm>
            <a:off x="3962400" y="285690"/>
            <a:ext cx="50560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village de Sainte-Rose-de-Watford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8926B55-D90F-5CCC-2F8C-891DAAAF2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FE01F-0F12-4F51-8314-907384E087A6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63078A-3643-8CAA-C194-DB8F252DB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39BE1E-1EA2-6357-7951-B58362CED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1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D276BB-F1F7-7B33-3BFA-A3869F665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964" y="591671"/>
            <a:ext cx="10668001" cy="570155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E0A3A2-A57A-AED8-01FE-1EA66F2840C9}"/>
              </a:ext>
            </a:extLst>
          </p:cNvPr>
          <p:cNvSpPr txBox="1"/>
          <p:nvPr/>
        </p:nvSpPr>
        <p:spPr>
          <a:xfrm>
            <a:off x="4374775" y="164666"/>
            <a:ext cx="7333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La Ville </a:t>
            </a:r>
            <a:r>
              <a:rPr lang="fr-FR" dirty="0">
                <a:solidFill>
                  <a:srgbClr val="FFFF00"/>
                </a:solidFill>
              </a:rPr>
              <a:t>De </a:t>
            </a:r>
            <a:r>
              <a:rPr lang="fr-FR" sz="2000" b="1" i="1" dirty="0">
                <a:solidFill>
                  <a:srgbClr val="FFFF00"/>
                </a:solidFill>
              </a:rPr>
              <a:t>Sainte-Rose-du-Nord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7F143BB-B18E-00FB-6176-9229ADEB4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354C-8D3A-4832-9AE0-8362C03EADA7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2921C7-AF0A-B140-ADA0-2ACA967C6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2445F8-58A8-D102-06E6-35150D29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5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extérieur, voyageant&#10;&#10;Description générée automatiquement">
            <a:extLst>
              <a:ext uri="{FF2B5EF4-FFF2-40B4-BE49-F238E27FC236}">
                <a16:creationId xmlns:a16="http://schemas.microsoft.com/office/drawing/2014/main" id="{F0591DBD-83B6-C705-8046-BAC51EEF1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117" y="596153"/>
            <a:ext cx="10219765" cy="566569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65FD6A-2DBD-3432-AEF5-5736ACF35F51}"/>
              </a:ext>
            </a:extLst>
          </p:cNvPr>
          <p:cNvSpPr txBox="1"/>
          <p:nvPr/>
        </p:nvSpPr>
        <p:spPr>
          <a:xfrm>
            <a:off x="4634751" y="196043"/>
            <a:ext cx="63649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Sainte-Rose-du-Nord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C29AE90-6EC8-27D2-EFF5-D517A23C3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1CA0-9C42-4420-83E9-EA5510BE724A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970BC5-8D4C-E52E-E16F-C559C2B8F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710617-DC22-470D-8BA5-586FDA4CA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84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parc&#10;&#10;Description générée automatiquement">
            <a:extLst>
              <a:ext uri="{FF2B5EF4-FFF2-40B4-BE49-F238E27FC236}">
                <a16:creationId xmlns:a16="http://schemas.microsoft.com/office/drawing/2014/main" id="{874A690E-9E2F-70A1-CC98-3075520B3F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211" y="488576"/>
            <a:ext cx="5834903" cy="588084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E84B76-B07D-2521-5F49-7442CAB2BA92}"/>
              </a:ext>
            </a:extLst>
          </p:cNvPr>
          <p:cNvSpPr txBox="1"/>
          <p:nvPr/>
        </p:nvSpPr>
        <p:spPr>
          <a:xfrm>
            <a:off x="7745506" y="3944471"/>
            <a:ext cx="4446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Sculpteur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0E387E2-603E-2F8F-6164-1F5EC275E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AABE-2807-4489-94C1-B6DD9BDBBC1B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4A355A-25A3-9486-8253-C1766D2C9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862D51-0F68-819F-5318-73BEC642B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577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arbre, montagne&#10;&#10;Description générée automatiquement">
            <a:extLst>
              <a:ext uri="{FF2B5EF4-FFF2-40B4-BE49-F238E27FC236}">
                <a16:creationId xmlns:a16="http://schemas.microsoft.com/office/drawing/2014/main" id="{88533262-DD65-3FFB-F7F1-2BE5843365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541" y="470647"/>
            <a:ext cx="9000565" cy="591670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B602C6B-9AB5-E50B-1D29-981BDB45C307}"/>
              </a:ext>
            </a:extLst>
          </p:cNvPr>
          <p:cNvSpPr txBox="1"/>
          <p:nvPr/>
        </p:nvSpPr>
        <p:spPr>
          <a:xfrm>
            <a:off x="10139082" y="4091497"/>
            <a:ext cx="234875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Sainte-Rose-du-Nord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5A55A86-32A6-EF22-BCB7-B537D60AE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0CB8-608C-4967-85C7-149B8FCD8373}" type="datetime1">
              <a:rPr lang="fr-FR" smtClean="0"/>
              <a:t>18/10/2022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F3C1E44-8648-25B4-CD94-319527E89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7CC7EDB-F309-55BE-E287-A85CF3BE9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2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maison&#10;&#10;Description générée automatiquement">
            <a:extLst>
              <a:ext uri="{FF2B5EF4-FFF2-40B4-BE49-F238E27FC236}">
                <a16:creationId xmlns:a16="http://schemas.microsoft.com/office/drawing/2014/main" id="{2E83B6D6-0E22-F229-B3DC-61D92A6BE6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188" y="663388"/>
            <a:ext cx="9986682" cy="5576047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4AF298-F9D6-4681-550D-EC1E23A41CCB}"/>
              </a:ext>
            </a:extLst>
          </p:cNvPr>
          <p:cNvSpPr txBox="1"/>
          <p:nvPr/>
        </p:nvSpPr>
        <p:spPr>
          <a:xfrm>
            <a:off x="3442447" y="173921"/>
            <a:ext cx="5593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Maisons pittoresques de Sainte-Rose-du-Nord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3203FFA-109A-0497-70FE-FDAA803FF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A640F-F230-4003-BE9A-81CA3415CA2C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B43F6F-3DD8-13BC-A0D1-71AC26D63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D65884-9128-161B-28DB-B623EA186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56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maison&#10;&#10;Description générée automatiquement">
            <a:extLst>
              <a:ext uri="{FF2B5EF4-FFF2-40B4-BE49-F238E27FC236}">
                <a16:creationId xmlns:a16="http://schemas.microsoft.com/office/drawing/2014/main" id="{1AC9271F-096F-D259-775F-28A92EB64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211" y="640977"/>
            <a:ext cx="9251577" cy="557604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25241C-41F1-17B2-5514-495813F35EC5}"/>
              </a:ext>
            </a:extLst>
          </p:cNvPr>
          <p:cNvSpPr txBox="1"/>
          <p:nvPr/>
        </p:nvSpPr>
        <p:spPr>
          <a:xfrm>
            <a:off x="4161454" y="240867"/>
            <a:ext cx="5934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Rose Café à Sainte-Rose-du-Nord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024F428-AE0D-55BF-A79E-F037DF3FD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2E5AF-D8DF-4394-A5BD-FB73B96DC9CD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035223-F4C2-ACB3-4320-78237ED74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EC5CDC-2D0D-5B3B-83F1-4FCF8E210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51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fond, plancher, pièce&#10;&#10;Description générée automatiquement">
            <a:extLst>
              <a:ext uri="{FF2B5EF4-FFF2-40B4-BE49-F238E27FC236}">
                <a16:creationId xmlns:a16="http://schemas.microsoft.com/office/drawing/2014/main" id="{163B6D3A-4AE3-36FB-5309-A8460E855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545" y="545841"/>
            <a:ext cx="8627707" cy="576631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B47B60-CBCC-FFE1-249F-FF49D9AACD4D}"/>
              </a:ext>
            </a:extLst>
          </p:cNvPr>
          <p:cNvSpPr txBox="1"/>
          <p:nvPr/>
        </p:nvSpPr>
        <p:spPr>
          <a:xfrm>
            <a:off x="9255967" y="3228392"/>
            <a:ext cx="29360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Sainte Rose-du-Nord , capitale des charpentiers Vikings </a:t>
            </a:r>
            <a:r>
              <a:rPr lang="fr-FR" dirty="0">
                <a:solidFill>
                  <a:srgbClr val="FFFF00"/>
                </a:solidFill>
              </a:rPr>
              <a:t>!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007E783-0263-9079-5781-C4D3908F3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3A38-5ECC-47BD-BF83-8D7DA76A2924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3DCAAB-E5EA-1F4C-30A1-39613C30C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237244-83E3-A528-5A88-9523CE2C2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37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5162728-EB46-AF49-D8DF-E8B91BFB55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176" y="578498"/>
            <a:ext cx="8808097" cy="580364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A355C1E-D557-AB2E-9817-8973952A490E}"/>
              </a:ext>
            </a:extLst>
          </p:cNvPr>
          <p:cNvSpPr txBox="1"/>
          <p:nvPr/>
        </p:nvSpPr>
        <p:spPr>
          <a:xfrm>
            <a:off x="9629192" y="2612571"/>
            <a:ext cx="23699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Légèrement en retrait de la route, la résidence est bien à l'abri des regards, camouflée derrière de grands arbres matures</a:t>
            </a:r>
            <a:r>
              <a:rPr lang="fr-FR" dirty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25BC74-73E7-1891-5746-A1C5B2D4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02B2E-DDB5-4770-B739-CC0602C71E7D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AE06B8-82C4-EB7F-7F8E-8D6C6FBF9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EABB7D-A228-FD0E-F926-D09CE650C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82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route&#10;&#10;Description générée automatiquement">
            <a:extLst>
              <a:ext uri="{FF2B5EF4-FFF2-40B4-BE49-F238E27FC236}">
                <a16:creationId xmlns:a16="http://schemas.microsoft.com/office/drawing/2014/main" id="{87015462-15EB-ABF9-5C2F-0883442999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94" y="466531"/>
            <a:ext cx="9753600" cy="589694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F8590B-E9F4-DECE-7B8A-0B1BC9EAAF53}"/>
              </a:ext>
            </a:extLst>
          </p:cNvPr>
          <p:cNvSpPr txBox="1"/>
          <p:nvPr/>
        </p:nvSpPr>
        <p:spPr>
          <a:xfrm>
            <a:off x="10151707" y="2258008"/>
            <a:ext cx="1828800" cy="3832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Venez découvrir l'intérieur de ce bijou patrimonial situé sur la rue De La Montagne dans le quartier Vieux Sainte-Rose à Laval!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220FF7E-794C-BDE2-1A5E-1ABE13D75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34C7D-4A0C-47DF-9686-4D80E68CA7C5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92E716-B694-1041-7501-D67AD368A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7E3875-2488-4B9B-CC8A-E08AFAFD6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51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vant, intérieur, canapé, pièce&#10;&#10;Description générée automatiquement">
            <a:extLst>
              <a:ext uri="{FF2B5EF4-FFF2-40B4-BE49-F238E27FC236}">
                <a16:creationId xmlns:a16="http://schemas.microsoft.com/office/drawing/2014/main" id="{5F008292-1051-1004-9624-AA861F8814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126" y="813436"/>
            <a:ext cx="9249747" cy="561584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A2DDEA-8791-0302-06E9-829756BFAEB0}"/>
              </a:ext>
            </a:extLst>
          </p:cNvPr>
          <p:cNvSpPr txBox="1"/>
          <p:nvPr/>
        </p:nvSpPr>
        <p:spPr>
          <a:xfrm>
            <a:off x="970383" y="105550"/>
            <a:ext cx="10888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rez-de-chaussée est en grande partie conçu à aire ouverte, sous les poutres apparentes du plafond, abondamment éclairée grâce à plusieurs fenêtres à carreaux.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E3A290F-E34E-C26C-DE44-7AF938431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0F8B4-F03B-4355-8AF0-79B470BB4099}" type="datetime1">
              <a:rPr lang="fr-FR" smtClean="0"/>
              <a:t>18/10/2022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3E2D58-892B-6E7B-0367-4F900B237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32791B-5B26-A4FC-9A92-420B64E77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48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B2036A83-EA62-AAE7-5DF0-A345CF951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535" y="508518"/>
            <a:ext cx="10524930" cy="584096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ABC447-2176-D699-8C4C-94301272D2A9}"/>
              </a:ext>
            </a:extLst>
          </p:cNvPr>
          <p:cNvSpPr txBox="1"/>
          <p:nvPr/>
        </p:nvSpPr>
        <p:spPr>
          <a:xfrm>
            <a:off x="3228391" y="2967335"/>
            <a:ext cx="69792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A Proposer Saint – Rose (Du Nord Canada)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CD19D5F-E54F-4294-A529-99B880DAC868}"/>
              </a:ext>
            </a:extLst>
          </p:cNvPr>
          <p:cNvSpPr txBox="1"/>
          <p:nvPr/>
        </p:nvSpPr>
        <p:spPr>
          <a:xfrm>
            <a:off x="4310742" y="3594474"/>
            <a:ext cx="48145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F724909-9186-6C07-8D50-3ECBF6AE9BE0}"/>
              </a:ext>
            </a:extLst>
          </p:cNvPr>
          <p:cNvSpPr txBox="1"/>
          <p:nvPr/>
        </p:nvSpPr>
        <p:spPr>
          <a:xfrm>
            <a:off x="5623249" y="4056139"/>
            <a:ext cx="3079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F8AE6A2-5237-7AD3-0331-EC786DA49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017DE-E024-4C88-9EB1-E95284A06F92}" type="datetime1">
              <a:rPr lang="fr-FR" smtClean="0"/>
              <a:t>18/10/2022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E6C24213-4149-AC4D-DB87-8A9771FE2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1AD138D8-1D05-8E69-4934-47123CAD8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74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 isInverted="1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348</Words>
  <Application>Microsoft Office PowerPoint</Application>
  <PresentationFormat>Grand écran</PresentationFormat>
  <Paragraphs>123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2022-10-07T05:10:36Z</dcterms:created>
  <dcterms:modified xsi:type="dcterms:W3CDTF">2022-10-18T06:14:21Z</dcterms:modified>
</cp:coreProperties>
</file>