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4" r:id="rId3"/>
    <p:sldId id="257" r:id="rId4"/>
    <p:sldId id="258" r:id="rId5"/>
    <p:sldId id="259" r:id="rId6"/>
    <p:sldId id="261" r:id="rId7"/>
    <p:sldId id="286"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wUa1mUdxn7l2IghkzlZug==" hashData="5X3pmOtwhEZgW1xsr47m+UVQyNdLPJ1rGzryuY3MuIiWFceKcb9nve1mr4KKYVNyzC1hVesc42KSObSd+tYhu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2"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C10E43-A05E-46C8-B3AE-29FF15DE0C9D}" type="datetimeFigureOut">
              <a:rPr lang="fr-FR" smtClean="0"/>
              <a:t>16/10/2022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26BAFE-640E-45E0-A3CA-0261D07C93B6}" type="slidenum">
              <a:rPr lang="fr-FR" smtClean="0"/>
              <a:t>‹N°›</a:t>
            </a:fld>
            <a:endParaRPr lang="fr-FR"/>
          </a:p>
        </p:txBody>
      </p:sp>
    </p:spTree>
    <p:extLst>
      <p:ext uri="{BB962C8B-B14F-4D97-AF65-F5344CB8AC3E}">
        <p14:creationId xmlns:p14="http://schemas.microsoft.com/office/powerpoint/2010/main" val="1651656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2BB84A6D-1573-4228-A1B4-D9A2DF489274}" type="datetime1">
              <a:rPr lang="fr-FR" smtClean="0"/>
              <a:t>16/10/2022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F766716E-6082-49D8-B7A3-41D6F5C0DE48}" type="datetime1">
              <a:rPr lang="fr-FR" smtClean="0"/>
              <a:t>16/10/2022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827CDE0B-690D-47A8-B328-A4562D23BA26}" type="datetime1">
              <a:rPr lang="fr-FR" smtClean="0"/>
              <a:t>16/10/2022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2B6DE2FA-E25E-456E-A015-2057A884FB31}" type="datetime1">
              <a:rPr lang="fr-FR" smtClean="0"/>
              <a:t>16/10/2022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CF5A1C44-2295-4119-A826-79CF00DC3003}" type="datetime1">
              <a:rPr lang="fr-FR" smtClean="0"/>
              <a:t>16/10/2022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FF9B2333-E1D3-4F76-8BD2-78AA56CF2FF4}" type="datetime1">
              <a:rPr lang="fr-FR" smtClean="0"/>
              <a:t>16/10/2022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76D3645B-D411-48A3-8B7C-7816F418C2E2}" type="datetime1">
              <a:rPr lang="fr-FR" smtClean="0"/>
              <a:t>16/10/2022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C22F5ECE-154F-48A7-AAE5-0BB3F3579883}" type="datetime1">
              <a:rPr lang="fr-FR" smtClean="0"/>
              <a:t>16/10/2022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01263DE6-F794-4AED-A83F-0932D0765649}" type="datetime1">
              <a:rPr lang="fr-FR" smtClean="0"/>
              <a:t>16/10/2022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A42D0785-1614-48A1-BE9E-60DFECEFE615}" type="datetime1">
              <a:rPr lang="fr-FR" smtClean="0"/>
              <a:t>16/10/2022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C8D3597B-0482-480D-A9E5-BC8A3AC36F96}" type="datetime1">
              <a:rPr lang="fr-FR" smtClean="0"/>
              <a:t>16/10/2022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F0DBCE-215C-456A-8F77-A0339EFCF6C5}" type="datetime1">
              <a:rPr lang="fr-FR" smtClean="0"/>
              <a:t>16/10/2022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plante, bouquet, très coloré&#10;&#10;Description générée automatiquement">
            <a:extLst>
              <a:ext uri="{FF2B5EF4-FFF2-40B4-BE49-F238E27FC236}">
                <a16:creationId xmlns:a16="http://schemas.microsoft.com/office/drawing/2014/main" id="{A4E1462B-A512-C051-562D-6D556CEF52F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2727" y="775854"/>
            <a:ext cx="10792691" cy="5638801"/>
          </a:xfrm>
          <a:prstGeom prst="rect">
            <a:avLst/>
          </a:prstGeom>
          <a:ln w="50800" cmpd="dbl">
            <a:solidFill>
              <a:srgbClr val="FFFF00"/>
            </a:solidFill>
          </a:ln>
        </p:spPr>
      </p:pic>
      <p:sp>
        <p:nvSpPr>
          <p:cNvPr id="4" name="ZoneTexte 3">
            <a:extLst>
              <a:ext uri="{FF2B5EF4-FFF2-40B4-BE49-F238E27FC236}">
                <a16:creationId xmlns:a16="http://schemas.microsoft.com/office/drawing/2014/main" id="{86DBA538-5D23-1692-0976-93659EB3B0C0}"/>
              </a:ext>
            </a:extLst>
          </p:cNvPr>
          <p:cNvSpPr txBox="1"/>
          <p:nvPr/>
        </p:nvSpPr>
        <p:spPr>
          <a:xfrm>
            <a:off x="3422073" y="3595254"/>
            <a:ext cx="6054436" cy="461665"/>
          </a:xfrm>
          <a:prstGeom prst="rect">
            <a:avLst/>
          </a:prstGeom>
          <a:noFill/>
        </p:spPr>
        <p:txBody>
          <a:bodyPr wrap="square" rtlCol="0">
            <a:spAutoFit/>
          </a:bodyPr>
          <a:lstStyle/>
          <a:p>
            <a:r>
              <a:rPr lang="fr-FR" sz="2400" b="1" dirty="0"/>
              <a:t>Lorient Vous Propose Les Gorges De L’Allier</a:t>
            </a:r>
          </a:p>
        </p:txBody>
      </p:sp>
      <p:sp>
        <p:nvSpPr>
          <p:cNvPr id="2" name="Espace réservé de la date 1">
            <a:extLst>
              <a:ext uri="{FF2B5EF4-FFF2-40B4-BE49-F238E27FC236}">
                <a16:creationId xmlns:a16="http://schemas.microsoft.com/office/drawing/2014/main" id="{0E54351F-9164-DEDF-24E7-E9A75FB6DAC2}"/>
              </a:ext>
            </a:extLst>
          </p:cNvPr>
          <p:cNvSpPr>
            <a:spLocks noGrp="1"/>
          </p:cNvSpPr>
          <p:nvPr>
            <p:ph type="dt" sz="half" idx="10"/>
          </p:nvPr>
        </p:nvSpPr>
        <p:spPr/>
        <p:txBody>
          <a:bodyPr/>
          <a:lstStyle/>
          <a:p>
            <a:fld id="{537122F5-1DB7-4D76-8664-573F14B0C301}" type="datetime1">
              <a:rPr lang="fr-FR" smtClean="0"/>
              <a:t>16/10/2022</a:t>
            </a:fld>
            <a:endParaRPr lang="fr-FR"/>
          </a:p>
        </p:txBody>
      </p:sp>
      <p:sp>
        <p:nvSpPr>
          <p:cNvPr id="5" name="Espace réservé du pied de page 4">
            <a:extLst>
              <a:ext uri="{FF2B5EF4-FFF2-40B4-BE49-F238E27FC236}">
                <a16:creationId xmlns:a16="http://schemas.microsoft.com/office/drawing/2014/main" id="{954EB971-871B-7692-35CE-A7C73643E68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282A570-8071-DC8E-3E50-EA528255B028}"/>
              </a:ext>
            </a:extLst>
          </p:cNvPr>
          <p:cNvSpPr>
            <a:spLocks noGrp="1"/>
          </p:cNvSpPr>
          <p:nvPr>
            <p:ph type="sldNum" sz="quarter" idx="12"/>
          </p:nvPr>
        </p:nvSpPr>
        <p:spPr/>
        <p:txBody>
          <a:bodyPr/>
          <a:lstStyle/>
          <a:p>
            <a:fld id="{536A7DCF-6BAF-45CC-8A64-9226616FE9B5}" type="slidenum">
              <a:rPr lang="fr-FR" smtClean="0"/>
              <a:t>1</a:t>
            </a:fld>
            <a:endParaRPr lang="fr-F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mc:Choice xmlns:p14="http://schemas.microsoft.com/office/powerpoint/2010/main" Requires="p14">
      <p:transition spd="slow" p14:dur="5000" advClick="0" advTm="16000">
        <p:dissolve/>
        <p:sndAc>
          <p:stSnd loop="1">
            <p:snd r:embed="rId2" name="pot pourri de boleros special orgue..jean claude.898.wav"/>
          </p:stSnd>
        </p:sndAc>
      </p:transition>
    </mc:Choice>
    <mc:Fallback>
      <p:transition spd="slow" advClick="0" advTm="16000">
        <p:dissolve/>
        <p:sndAc>
          <p:stSnd loop="1">
            <p:snd r:embed="rId2" name="pot pourri de boleros special orgue..jean claude.898.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78FC8B7-DF21-0830-2782-8E9CC4AABF20}"/>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Les gorges de l'Allier se présentent comme un canyon creusé par la rivière Allier. C'est un site naturel devenu touristique, surtout depuis la mise en place du train touristique qui longe les gorges entre les départements de la Haute-Loire et de la Lozère.</a:t>
            </a:r>
          </a:p>
        </p:txBody>
      </p:sp>
      <p:sp>
        <p:nvSpPr>
          <p:cNvPr id="4" name="Espace réservé de la date 3">
            <a:extLst>
              <a:ext uri="{FF2B5EF4-FFF2-40B4-BE49-F238E27FC236}">
                <a16:creationId xmlns:a16="http://schemas.microsoft.com/office/drawing/2014/main" id="{3BF3088D-0EAE-44B7-B813-3B8B668C4193}"/>
              </a:ext>
            </a:extLst>
          </p:cNvPr>
          <p:cNvSpPr>
            <a:spLocks noGrp="1"/>
          </p:cNvSpPr>
          <p:nvPr>
            <p:ph type="dt" sz="half" idx="10"/>
          </p:nvPr>
        </p:nvSpPr>
        <p:spPr/>
        <p:txBody>
          <a:bodyPr/>
          <a:lstStyle/>
          <a:p>
            <a:fld id="{9EB2A599-54C6-41C1-B267-09435C765839}" type="datetime1">
              <a:rPr lang="fr-FR" smtClean="0"/>
              <a:t>16/10/2022</a:t>
            </a:fld>
            <a:endParaRPr lang="fr-FR"/>
          </a:p>
        </p:txBody>
      </p:sp>
      <p:sp>
        <p:nvSpPr>
          <p:cNvPr id="5" name="Espace réservé du pied de page 4">
            <a:extLst>
              <a:ext uri="{FF2B5EF4-FFF2-40B4-BE49-F238E27FC236}">
                <a16:creationId xmlns:a16="http://schemas.microsoft.com/office/drawing/2014/main" id="{48F8D89F-DBF7-57E9-B929-04EA34403C8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73318E25-0540-9ED8-998E-2E43375FEF80}"/>
              </a:ext>
            </a:extLst>
          </p:cNvPr>
          <p:cNvSpPr>
            <a:spLocks noGrp="1"/>
          </p:cNvSpPr>
          <p:nvPr>
            <p:ph type="sldNum" sz="quarter" idx="12"/>
          </p:nvPr>
        </p:nvSpPr>
        <p:spPr/>
        <p:txBody>
          <a:bodyPr/>
          <a:lstStyle/>
          <a:p>
            <a:fld id="{536A7DCF-6BAF-45CC-8A64-9226616FE9B5}" type="slidenum">
              <a:rPr lang="fr-FR" smtClean="0"/>
              <a:t>2</a:t>
            </a:fld>
            <a:endParaRPr lang="fr-FR"/>
          </a:p>
        </p:txBody>
      </p:sp>
    </p:spTree>
    <p:extLst>
      <p:ext uri="{BB962C8B-B14F-4D97-AF65-F5344CB8AC3E}">
        <p14:creationId xmlns:p14="http://schemas.microsoft.com/office/powerpoint/2010/main" val="323454704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nature, arbre&#10;&#10;Description générée automatiquement">
            <a:extLst>
              <a:ext uri="{FF2B5EF4-FFF2-40B4-BE49-F238E27FC236}">
                <a16:creationId xmlns:a16="http://schemas.microsoft.com/office/drawing/2014/main" id="{77F54427-FD65-D69B-D31A-50C13B32B1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2869" y="536028"/>
            <a:ext cx="9317421" cy="5896303"/>
          </a:xfrm>
          <a:prstGeom prst="rect">
            <a:avLst/>
          </a:prstGeom>
          <a:ln w="50800" cmpd="dbl">
            <a:solidFill>
              <a:srgbClr val="FFFF00"/>
            </a:solidFill>
          </a:ln>
        </p:spPr>
      </p:pic>
      <p:sp>
        <p:nvSpPr>
          <p:cNvPr id="4" name="ZoneTexte 3">
            <a:extLst>
              <a:ext uri="{FF2B5EF4-FFF2-40B4-BE49-F238E27FC236}">
                <a16:creationId xmlns:a16="http://schemas.microsoft.com/office/drawing/2014/main" id="{C954709E-02E0-72B2-751B-E2616043ABD9}"/>
              </a:ext>
            </a:extLst>
          </p:cNvPr>
          <p:cNvSpPr txBox="1"/>
          <p:nvPr/>
        </p:nvSpPr>
        <p:spPr>
          <a:xfrm>
            <a:off x="10313276" y="3641835"/>
            <a:ext cx="1991710" cy="1323439"/>
          </a:xfrm>
          <a:prstGeom prst="rect">
            <a:avLst/>
          </a:prstGeom>
          <a:noFill/>
        </p:spPr>
        <p:txBody>
          <a:bodyPr wrap="square" rtlCol="0">
            <a:spAutoFit/>
          </a:bodyPr>
          <a:lstStyle/>
          <a:p>
            <a:r>
              <a:rPr lang="fr-FR" sz="2000" b="1" i="1" dirty="0">
                <a:solidFill>
                  <a:srgbClr val="FFFF00"/>
                </a:solidFill>
              </a:rPr>
              <a:t>Les gorges de l'Allier vers Monistrol-d'Allier</a:t>
            </a:r>
            <a:r>
              <a:rPr lang="fr-FR" dirty="0">
                <a:solidFill>
                  <a:srgbClr val="FFFF00"/>
                </a:solidFill>
              </a:rPr>
              <a:t>.</a:t>
            </a:r>
          </a:p>
        </p:txBody>
      </p:sp>
      <p:sp>
        <p:nvSpPr>
          <p:cNvPr id="2" name="Espace réservé de la date 1">
            <a:extLst>
              <a:ext uri="{FF2B5EF4-FFF2-40B4-BE49-F238E27FC236}">
                <a16:creationId xmlns:a16="http://schemas.microsoft.com/office/drawing/2014/main" id="{5361F8A6-68DB-A8DE-CAA2-4301EF068024}"/>
              </a:ext>
            </a:extLst>
          </p:cNvPr>
          <p:cNvSpPr>
            <a:spLocks noGrp="1"/>
          </p:cNvSpPr>
          <p:nvPr>
            <p:ph type="dt" sz="half" idx="10"/>
          </p:nvPr>
        </p:nvSpPr>
        <p:spPr/>
        <p:txBody>
          <a:bodyPr/>
          <a:lstStyle/>
          <a:p>
            <a:fld id="{E3AF5B5F-DFD5-434A-BE74-45A50DC7BC09}" type="datetime1">
              <a:rPr lang="fr-FR" smtClean="0"/>
              <a:t>16/10/2022</a:t>
            </a:fld>
            <a:endParaRPr lang="fr-FR"/>
          </a:p>
        </p:txBody>
      </p:sp>
      <p:sp>
        <p:nvSpPr>
          <p:cNvPr id="5" name="Espace réservé du pied de page 4">
            <a:extLst>
              <a:ext uri="{FF2B5EF4-FFF2-40B4-BE49-F238E27FC236}">
                <a16:creationId xmlns:a16="http://schemas.microsoft.com/office/drawing/2014/main" id="{871543C8-5EAD-E1FB-BEAB-A7D9680A7B9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9C01EBE-6F1A-34C0-4F69-6414E7983277}"/>
              </a:ext>
            </a:extLst>
          </p:cNvPr>
          <p:cNvSpPr>
            <a:spLocks noGrp="1"/>
          </p:cNvSpPr>
          <p:nvPr>
            <p:ph type="sldNum" sz="quarter" idx="12"/>
          </p:nvPr>
        </p:nvSpPr>
        <p:spPr/>
        <p:txBody>
          <a:bodyPr/>
          <a:lstStyle/>
          <a:p>
            <a:fld id="{536A7DCF-6BAF-45CC-8A64-9226616FE9B5}" type="slidenum">
              <a:rPr lang="fr-FR" smtClean="0"/>
              <a:t>3</a:t>
            </a:fld>
            <a:endParaRPr lang="fr-FR"/>
          </a:p>
        </p:txBody>
      </p:sp>
    </p:spTree>
    <p:extLst>
      <p:ext uri="{BB962C8B-B14F-4D97-AF65-F5344CB8AC3E}">
        <p14:creationId xmlns:p14="http://schemas.microsoft.com/office/powerpoint/2010/main" val="132425283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nature, maison&#10;&#10;Description générée automatiquement">
            <a:extLst>
              <a:ext uri="{FF2B5EF4-FFF2-40B4-BE49-F238E27FC236}">
                <a16:creationId xmlns:a16="http://schemas.microsoft.com/office/drawing/2014/main" id="{7EBA281F-A30F-9F7F-0C4F-C08C486AA3A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25213" y="693683"/>
            <a:ext cx="9175531" cy="5628289"/>
          </a:xfrm>
          <a:prstGeom prst="rect">
            <a:avLst/>
          </a:prstGeom>
          <a:ln w="50800" cmpd="dbl">
            <a:solidFill>
              <a:srgbClr val="FFFF00"/>
            </a:solidFill>
          </a:ln>
        </p:spPr>
      </p:pic>
      <p:sp>
        <p:nvSpPr>
          <p:cNvPr id="4" name="ZoneTexte 3">
            <a:extLst>
              <a:ext uri="{FF2B5EF4-FFF2-40B4-BE49-F238E27FC236}">
                <a16:creationId xmlns:a16="http://schemas.microsoft.com/office/drawing/2014/main" id="{E1CC9DAB-423D-41AB-7E3B-E63CA87CB1BB}"/>
              </a:ext>
            </a:extLst>
          </p:cNvPr>
          <p:cNvSpPr txBox="1"/>
          <p:nvPr/>
        </p:nvSpPr>
        <p:spPr>
          <a:xfrm>
            <a:off x="10011103" y="3429000"/>
            <a:ext cx="2017987" cy="1015663"/>
          </a:xfrm>
          <a:prstGeom prst="rect">
            <a:avLst/>
          </a:prstGeom>
          <a:noFill/>
        </p:spPr>
        <p:txBody>
          <a:bodyPr wrap="square" rtlCol="0">
            <a:spAutoFit/>
          </a:bodyPr>
          <a:lstStyle/>
          <a:p>
            <a:r>
              <a:rPr lang="fr-FR" sz="2000" b="1" i="1" dirty="0">
                <a:solidFill>
                  <a:srgbClr val="FFFF00"/>
                </a:solidFill>
              </a:rPr>
              <a:t>Tertre basaltique de Saint-Arcons-d'Allier.</a:t>
            </a:r>
          </a:p>
        </p:txBody>
      </p:sp>
      <p:sp>
        <p:nvSpPr>
          <p:cNvPr id="2" name="Espace réservé de la date 1">
            <a:extLst>
              <a:ext uri="{FF2B5EF4-FFF2-40B4-BE49-F238E27FC236}">
                <a16:creationId xmlns:a16="http://schemas.microsoft.com/office/drawing/2014/main" id="{4F12190B-51FB-61A7-20B3-229056DC72CF}"/>
              </a:ext>
            </a:extLst>
          </p:cNvPr>
          <p:cNvSpPr>
            <a:spLocks noGrp="1"/>
          </p:cNvSpPr>
          <p:nvPr>
            <p:ph type="dt" sz="half" idx="10"/>
          </p:nvPr>
        </p:nvSpPr>
        <p:spPr/>
        <p:txBody>
          <a:bodyPr/>
          <a:lstStyle/>
          <a:p>
            <a:fld id="{46324070-6344-445D-B0FB-F601C4C1050D}" type="datetime1">
              <a:rPr lang="fr-FR" smtClean="0"/>
              <a:t>16/10/2022</a:t>
            </a:fld>
            <a:endParaRPr lang="fr-FR"/>
          </a:p>
        </p:txBody>
      </p:sp>
      <p:sp>
        <p:nvSpPr>
          <p:cNvPr id="5" name="Espace réservé du pied de page 4">
            <a:extLst>
              <a:ext uri="{FF2B5EF4-FFF2-40B4-BE49-F238E27FC236}">
                <a16:creationId xmlns:a16="http://schemas.microsoft.com/office/drawing/2014/main" id="{6644B205-1842-EDBA-92BB-ED22C895C5B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967F0BD-6C10-7291-7168-593A14FDA90E}"/>
              </a:ext>
            </a:extLst>
          </p:cNvPr>
          <p:cNvSpPr>
            <a:spLocks noGrp="1"/>
          </p:cNvSpPr>
          <p:nvPr>
            <p:ph type="sldNum" sz="quarter" idx="12"/>
          </p:nvPr>
        </p:nvSpPr>
        <p:spPr/>
        <p:txBody>
          <a:bodyPr/>
          <a:lstStyle/>
          <a:p>
            <a:fld id="{536A7DCF-6BAF-45CC-8A64-9226616FE9B5}" type="slidenum">
              <a:rPr lang="fr-FR" smtClean="0"/>
              <a:t>4</a:t>
            </a:fld>
            <a:endParaRPr lang="fr-FR"/>
          </a:p>
        </p:txBody>
      </p:sp>
    </p:spTree>
    <p:extLst>
      <p:ext uri="{BB962C8B-B14F-4D97-AF65-F5344CB8AC3E}">
        <p14:creationId xmlns:p14="http://schemas.microsoft.com/office/powerpoint/2010/main" val="1789117040"/>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herbe, extérieur, voie&#10;&#10;Description générée automatiquement">
            <a:extLst>
              <a:ext uri="{FF2B5EF4-FFF2-40B4-BE49-F238E27FC236}">
                <a16:creationId xmlns:a16="http://schemas.microsoft.com/office/drawing/2014/main" id="{F6DB733B-0715-93C2-152B-D9E36EF33F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53627" y="381000"/>
            <a:ext cx="8128000" cy="6096000"/>
          </a:xfrm>
          <a:prstGeom prst="rect">
            <a:avLst/>
          </a:prstGeom>
          <a:ln w="50800" cmpd="dbl">
            <a:solidFill>
              <a:srgbClr val="FFFF00"/>
            </a:solidFill>
          </a:ln>
        </p:spPr>
      </p:pic>
      <p:sp>
        <p:nvSpPr>
          <p:cNvPr id="4" name="ZoneTexte 3">
            <a:extLst>
              <a:ext uri="{FF2B5EF4-FFF2-40B4-BE49-F238E27FC236}">
                <a16:creationId xmlns:a16="http://schemas.microsoft.com/office/drawing/2014/main" id="{90C55418-60EF-40FE-A6E5-C998D4335B52}"/>
              </a:ext>
            </a:extLst>
          </p:cNvPr>
          <p:cNvSpPr txBox="1"/>
          <p:nvPr/>
        </p:nvSpPr>
        <p:spPr>
          <a:xfrm>
            <a:off x="9781627" y="3429000"/>
            <a:ext cx="2137104" cy="677108"/>
          </a:xfrm>
          <a:prstGeom prst="rect">
            <a:avLst/>
          </a:prstGeom>
          <a:noFill/>
        </p:spPr>
        <p:txBody>
          <a:bodyPr wrap="square" rtlCol="0">
            <a:spAutoFit/>
          </a:bodyPr>
          <a:lstStyle/>
          <a:p>
            <a:endParaRPr lang="fr-FR" dirty="0">
              <a:solidFill>
                <a:srgbClr val="FFFF00"/>
              </a:solidFill>
            </a:endParaRPr>
          </a:p>
          <a:p>
            <a:r>
              <a:rPr lang="fr-FR" sz="2000" b="1" i="1" dirty="0">
                <a:solidFill>
                  <a:srgbClr val="FFFF00"/>
                </a:solidFill>
              </a:rPr>
              <a:t>Le train à Langeac</a:t>
            </a:r>
          </a:p>
        </p:txBody>
      </p:sp>
      <p:sp>
        <p:nvSpPr>
          <p:cNvPr id="2" name="Espace réservé de la date 1">
            <a:extLst>
              <a:ext uri="{FF2B5EF4-FFF2-40B4-BE49-F238E27FC236}">
                <a16:creationId xmlns:a16="http://schemas.microsoft.com/office/drawing/2014/main" id="{9A2CD8B2-F391-76CF-177E-CEC55B7C79B8}"/>
              </a:ext>
            </a:extLst>
          </p:cNvPr>
          <p:cNvSpPr>
            <a:spLocks noGrp="1"/>
          </p:cNvSpPr>
          <p:nvPr>
            <p:ph type="dt" sz="half" idx="10"/>
          </p:nvPr>
        </p:nvSpPr>
        <p:spPr/>
        <p:txBody>
          <a:bodyPr/>
          <a:lstStyle/>
          <a:p>
            <a:fld id="{5F21AC26-DFFA-4BFA-B0B6-7CBCA633E41C}" type="datetime1">
              <a:rPr lang="fr-FR" smtClean="0"/>
              <a:t>16/10/2022</a:t>
            </a:fld>
            <a:endParaRPr lang="fr-FR"/>
          </a:p>
        </p:txBody>
      </p:sp>
      <p:sp>
        <p:nvSpPr>
          <p:cNvPr id="5" name="Espace réservé du pied de page 4">
            <a:extLst>
              <a:ext uri="{FF2B5EF4-FFF2-40B4-BE49-F238E27FC236}">
                <a16:creationId xmlns:a16="http://schemas.microsoft.com/office/drawing/2014/main" id="{31BA20CD-2A74-3320-77FF-3F14EE8298C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576D2F2-6089-1E40-0812-CECC44EECA21}"/>
              </a:ext>
            </a:extLst>
          </p:cNvPr>
          <p:cNvSpPr>
            <a:spLocks noGrp="1"/>
          </p:cNvSpPr>
          <p:nvPr>
            <p:ph type="sldNum" sz="quarter" idx="12"/>
          </p:nvPr>
        </p:nvSpPr>
        <p:spPr/>
        <p:txBody>
          <a:bodyPr/>
          <a:lstStyle/>
          <a:p>
            <a:fld id="{536A7DCF-6BAF-45CC-8A64-9226616FE9B5}" type="slidenum">
              <a:rPr lang="fr-FR" smtClean="0"/>
              <a:t>5</a:t>
            </a:fld>
            <a:endParaRPr lang="fr-FR"/>
          </a:p>
        </p:txBody>
      </p:sp>
    </p:spTree>
    <p:extLst>
      <p:ext uri="{BB962C8B-B14F-4D97-AF65-F5344CB8AC3E}">
        <p14:creationId xmlns:p14="http://schemas.microsoft.com/office/powerpoint/2010/main" val="69332538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maison, nature&#10;&#10;Description générée automatiquement">
            <a:extLst>
              <a:ext uri="{FF2B5EF4-FFF2-40B4-BE49-F238E27FC236}">
                <a16:creationId xmlns:a16="http://schemas.microsoft.com/office/drawing/2014/main" id="{E305CF14-136A-4790-2030-D834664D71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50800" cmpd="dbl">
            <a:solidFill>
              <a:srgbClr val="FFFF00"/>
            </a:solidFill>
          </a:ln>
        </p:spPr>
      </p:pic>
      <p:sp>
        <p:nvSpPr>
          <p:cNvPr id="4" name="ZoneTexte 3">
            <a:extLst>
              <a:ext uri="{FF2B5EF4-FFF2-40B4-BE49-F238E27FC236}">
                <a16:creationId xmlns:a16="http://schemas.microsoft.com/office/drawing/2014/main" id="{A23CB91F-BF17-E98F-A94E-6A9C2E97DC1D}"/>
              </a:ext>
            </a:extLst>
          </p:cNvPr>
          <p:cNvSpPr txBox="1"/>
          <p:nvPr/>
        </p:nvSpPr>
        <p:spPr>
          <a:xfrm>
            <a:off x="9995338" y="3216166"/>
            <a:ext cx="2364828" cy="1323439"/>
          </a:xfrm>
          <a:prstGeom prst="rect">
            <a:avLst/>
          </a:prstGeom>
          <a:noFill/>
        </p:spPr>
        <p:txBody>
          <a:bodyPr wrap="square" rtlCol="0">
            <a:spAutoFit/>
          </a:bodyPr>
          <a:lstStyle/>
          <a:p>
            <a:r>
              <a:rPr lang="fr-FR" sz="2000" b="1" i="1" dirty="0">
                <a:solidFill>
                  <a:srgbClr val="FFFF00"/>
                </a:solidFill>
              </a:rPr>
              <a:t>Langeac, point ultime du train touristique en Haute-Loire.</a:t>
            </a:r>
          </a:p>
        </p:txBody>
      </p:sp>
      <p:sp>
        <p:nvSpPr>
          <p:cNvPr id="2" name="Espace réservé de la date 1">
            <a:extLst>
              <a:ext uri="{FF2B5EF4-FFF2-40B4-BE49-F238E27FC236}">
                <a16:creationId xmlns:a16="http://schemas.microsoft.com/office/drawing/2014/main" id="{020205F0-3AB3-AD67-510C-E403BBD06F3B}"/>
              </a:ext>
            </a:extLst>
          </p:cNvPr>
          <p:cNvSpPr>
            <a:spLocks noGrp="1"/>
          </p:cNvSpPr>
          <p:nvPr>
            <p:ph type="dt" sz="half" idx="10"/>
          </p:nvPr>
        </p:nvSpPr>
        <p:spPr/>
        <p:txBody>
          <a:bodyPr/>
          <a:lstStyle/>
          <a:p>
            <a:fld id="{E7DD7863-691A-48AF-8C08-B538D9D882E5}" type="datetime1">
              <a:rPr lang="fr-FR" smtClean="0"/>
              <a:t>16/10/2022</a:t>
            </a:fld>
            <a:endParaRPr lang="fr-FR"/>
          </a:p>
        </p:txBody>
      </p:sp>
      <p:sp>
        <p:nvSpPr>
          <p:cNvPr id="5" name="Espace réservé du pied de page 4">
            <a:extLst>
              <a:ext uri="{FF2B5EF4-FFF2-40B4-BE49-F238E27FC236}">
                <a16:creationId xmlns:a16="http://schemas.microsoft.com/office/drawing/2014/main" id="{C9FECC9A-D1CE-9215-D349-534BC6DB674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157BD11-0E65-71A6-2A87-319E6DB9CD3D}"/>
              </a:ext>
            </a:extLst>
          </p:cNvPr>
          <p:cNvSpPr>
            <a:spLocks noGrp="1"/>
          </p:cNvSpPr>
          <p:nvPr>
            <p:ph type="sldNum" sz="quarter" idx="12"/>
          </p:nvPr>
        </p:nvSpPr>
        <p:spPr/>
        <p:txBody>
          <a:bodyPr/>
          <a:lstStyle/>
          <a:p>
            <a:fld id="{536A7DCF-6BAF-45CC-8A64-9226616FE9B5}" type="slidenum">
              <a:rPr lang="fr-FR" smtClean="0"/>
              <a:t>6</a:t>
            </a:fld>
            <a:endParaRPr lang="fr-FR"/>
          </a:p>
        </p:txBody>
      </p:sp>
    </p:spTree>
    <p:extLst>
      <p:ext uri="{BB962C8B-B14F-4D97-AF65-F5344CB8AC3E}">
        <p14:creationId xmlns:p14="http://schemas.microsoft.com/office/powerpoint/2010/main" val="5546779"/>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bâtiment, extérieur, ciel&#10;&#10;Description générée automatiquement">
            <a:extLst>
              <a:ext uri="{FF2B5EF4-FFF2-40B4-BE49-F238E27FC236}">
                <a16:creationId xmlns:a16="http://schemas.microsoft.com/office/drawing/2014/main" id="{6ACE0D7F-6369-6E86-F3B0-2AEB3DC17C9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81504" y="677916"/>
            <a:ext cx="7788166" cy="5596759"/>
          </a:xfrm>
          <a:prstGeom prst="rect">
            <a:avLst/>
          </a:prstGeom>
          <a:ln w="50800" cmpd="dbl">
            <a:solidFill>
              <a:srgbClr val="FFFF00"/>
            </a:solidFill>
          </a:ln>
        </p:spPr>
      </p:pic>
      <p:sp>
        <p:nvSpPr>
          <p:cNvPr id="4" name="ZoneTexte 3">
            <a:extLst>
              <a:ext uri="{FF2B5EF4-FFF2-40B4-BE49-F238E27FC236}">
                <a16:creationId xmlns:a16="http://schemas.microsoft.com/office/drawing/2014/main" id="{5FFAF2C0-E590-632F-AF61-189AE8A8FADA}"/>
              </a:ext>
            </a:extLst>
          </p:cNvPr>
          <p:cNvSpPr txBox="1"/>
          <p:nvPr/>
        </p:nvSpPr>
        <p:spPr>
          <a:xfrm>
            <a:off x="9569670" y="3862552"/>
            <a:ext cx="2443654" cy="1015663"/>
          </a:xfrm>
          <a:prstGeom prst="rect">
            <a:avLst/>
          </a:prstGeom>
          <a:noFill/>
        </p:spPr>
        <p:txBody>
          <a:bodyPr wrap="square" rtlCol="0">
            <a:spAutoFit/>
          </a:bodyPr>
          <a:lstStyle/>
          <a:p>
            <a:r>
              <a:rPr lang="fr-FR" sz="2000" b="1" i="1" dirty="0">
                <a:solidFill>
                  <a:srgbClr val="FFFF00"/>
                </a:solidFill>
              </a:rPr>
              <a:t>Langogne, point ultime du train touristique en Lozère.</a:t>
            </a:r>
          </a:p>
        </p:txBody>
      </p:sp>
      <p:sp>
        <p:nvSpPr>
          <p:cNvPr id="2" name="Espace réservé de la date 1">
            <a:extLst>
              <a:ext uri="{FF2B5EF4-FFF2-40B4-BE49-F238E27FC236}">
                <a16:creationId xmlns:a16="http://schemas.microsoft.com/office/drawing/2014/main" id="{916A443D-E9EA-F7A5-F449-6E5188B7C599}"/>
              </a:ext>
            </a:extLst>
          </p:cNvPr>
          <p:cNvSpPr>
            <a:spLocks noGrp="1"/>
          </p:cNvSpPr>
          <p:nvPr>
            <p:ph type="dt" sz="half" idx="10"/>
          </p:nvPr>
        </p:nvSpPr>
        <p:spPr/>
        <p:txBody>
          <a:bodyPr/>
          <a:lstStyle/>
          <a:p>
            <a:fld id="{0CFB518B-4147-445B-A74A-1EC5DE2F2203}" type="datetime1">
              <a:rPr lang="fr-FR" smtClean="0"/>
              <a:t>16/10/2022</a:t>
            </a:fld>
            <a:endParaRPr lang="fr-FR"/>
          </a:p>
        </p:txBody>
      </p:sp>
      <p:sp>
        <p:nvSpPr>
          <p:cNvPr id="5" name="Espace réservé du pied de page 4">
            <a:extLst>
              <a:ext uri="{FF2B5EF4-FFF2-40B4-BE49-F238E27FC236}">
                <a16:creationId xmlns:a16="http://schemas.microsoft.com/office/drawing/2014/main" id="{36CD7AD4-DEBD-911E-1979-32E49C7495B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4639F6A-FF55-7AD6-86C1-BD40CA52E618}"/>
              </a:ext>
            </a:extLst>
          </p:cNvPr>
          <p:cNvSpPr>
            <a:spLocks noGrp="1"/>
          </p:cNvSpPr>
          <p:nvPr>
            <p:ph type="sldNum" sz="quarter" idx="12"/>
          </p:nvPr>
        </p:nvSpPr>
        <p:spPr/>
        <p:txBody>
          <a:bodyPr/>
          <a:lstStyle/>
          <a:p>
            <a:fld id="{536A7DCF-6BAF-45CC-8A64-9226616FE9B5}" type="slidenum">
              <a:rPr lang="fr-FR" smtClean="0"/>
              <a:t>7</a:t>
            </a:fld>
            <a:endParaRPr lang="fr-FR"/>
          </a:p>
        </p:txBody>
      </p:sp>
    </p:spTree>
    <p:extLst>
      <p:ext uri="{BB962C8B-B14F-4D97-AF65-F5344CB8AC3E}">
        <p14:creationId xmlns:p14="http://schemas.microsoft.com/office/powerpoint/2010/main" val="2932193989"/>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nature, montagne, extérieur&#10;&#10;Description générée automatiquement">
            <a:extLst>
              <a:ext uri="{FF2B5EF4-FFF2-40B4-BE49-F238E27FC236}">
                <a16:creationId xmlns:a16="http://schemas.microsoft.com/office/drawing/2014/main" id="{A03D1891-F78E-2BE1-7BBF-763BA0E940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3378" y="472965"/>
            <a:ext cx="8565931" cy="5912069"/>
          </a:xfrm>
          <a:prstGeom prst="rect">
            <a:avLst/>
          </a:prstGeom>
          <a:ln w="50800" cmpd="dbl">
            <a:solidFill>
              <a:srgbClr val="FFFF00"/>
            </a:solidFill>
          </a:ln>
        </p:spPr>
      </p:pic>
      <p:sp>
        <p:nvSpPr>
          <p:cNvPr id="4" name="ZoneTexte 3">
            <a:extLst>
              <a:ext uri="{FF2B5EF4-FFF2-40B4-BE49-F238E27FC236}">
                <a16:creationId xmlns:a16="http://schemas.microsoft.com/office/drawing/2014/main" id="{9D2BF330-C844-9DDE-42FA-1D179CA965AC}"/>
              </a:ext>
            </a:extLst>
          </p:cNvPr>
          <p:cNvSpPr txBox="1"/>
          <p:nvPr/>
        </p:nvSpPr>
        <p:spPr>
          <a:xfrm>
            <a:off x="9574924" y="4035973"/>
            <a:ext cx="2617076" cy="400110"/>
          </a:xfrm>
          <a:prstGeom prst="rect">
            <a:avLst/>
          </a:prstGeom>
          <a:noFill/>
        </p:spPr>
        <p:txBody>
          <a:bodyPr wrap="square" rtlCol="0">
            <a:spAutoFit/>
          </a:bodyPr>
          <a:lstStyle/>
          <a:p>
            <a:r>
              <a:rPr lang="fr-FR" sz="2000" b="1" i="1" dirty="0">
                <a:solidFill>
                  <a:srgbClr val="FFFF00"/>
                </a:solidFill>
              </a:rPr>
              <a:t>L'Allier à Saint-Ilpize.</a:t>
            </a:r>
          </a:p>
        </p:txBody>
      </p:sp>
      <p:sp>
        <p:nvSpPr>
          <p:cNvPr id="2" name="Espace réservé de la date 1">
            <a:extLst>
              <a:ext uri="{FF2B5EF4-FFF2-40B4-BE49-F238E27FC236}">
                <a16:creationId xmlns:a16="http://schemas.microsoft.com/office/drawing/2014/main" id="{E14AC261-F14D-2908-CA40-586008B076D4}"/>
              </a:ext>
            </a:extLst>
          </p:cNvPr>
          <p:cNvSpPr>
            <a:spLocks noGrp="1"/>
          </p:cNvSpPr>
          <p:nvPr>
            <p:ph type="dt" sz="half" idx="10"/>
          </p:nvPr>
        </p:nvSpPr>
        <p:spPr/>
        <p:txBody>
          <a:bodyPr/>
          <a:lstStyle/>
          <a:p>
            <a:fld id="{3C17A88E-C55D-4A71-B014-2ECC7ECCBE19}" type="datetime1">
              <a:rPr lang="fr-FR" smtClean="0"/>
              <a:t>16/10/2022</a:t>
            </a:fld>
            <a:endParaRPr lang="fr-FR"/>
          </a:p>
        </p:txBody>
      </p:sp>
      <p:sp>
        <p:nvSpPr>
          <p:cNvPr id="5" name="Espace réservé du pied de page 4">
            <a:extLst>
              <a:ext uri="{FF2B5EF4-FFF2-40B4-BE49-F238E27FC236}">
                <a16:creationId xmlns:a16="http://schemas.microsoft.com/office/drawing/2014/main" id="{6BF836F3-9811-AAFD-4AB4-B4708638A10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7AAFD978-7D6C-5098-8F23-6B5DAA11F06C}"/>
              </a:ext>
            </a:extLst>
          </p:cNvPr>
          <p:cNvSpPr>
            <a:spLocks noGrp="1"/>
          </p:cNvSpPr>
          <p:nvPr>
            <p:ph type="sldNum" sz="quarter" idx="12"/>
          </p:nvPr>
        </p:nvSpPr>
        <p:spPr/>
        <p:txBody>
          <a:bodyPr/>
          <a:lstStyle/>
          <a:p>
            <a:fld id="{536A7DCF-6BAF-45CC-8A64-9226616FE9B5}" type="slidenum">
              <a:rPr lang="fr-FR" smtClean="0"/>
              <a:t>8</a:t>
            </a:fld>
            <a:endParaRPr lang="fr-FR"/>
          </a:p>
        </p:txBody>
      </p:sp>
    </p:spTree>
    <p:extLst>
      <p:ext uri="{BB962C8B-B14F-4D97-AF65-F5344CB8AC3E}">
        <p14:creationId xmlns:p14="http://schemas.microsoft.com/office/powerpoint/2010/main" val="80133634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nature&#10;&#10;Description générée automatiquement">
            <a:extLst>
              <a:ext uri="{FF2B5EF4-FFF2-40B4-BE49-F238E27FC236}">
                <a16:creationId xmlns:a16="http://schemas.microsoft.com/office/drawing/2014/main" id="{BD1DD6F4-A19D-4AA7-9CF1-C0E3EE1C314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30166" y="646387"/>
            <a:ext cx="8939047" cy="5707116"/>
          </a:xfrm>
          <a:prstGeom prst="rect">
            <a:avLst/>
          </a:prstGeom>
          <a:ln w="50800" cmpd="dbl">
            <a:solidFill>
              <a:srgbClr val="FFFF00"/>
            </a:solidFill>
          </a:ln>
        </p:spPr>
      </p:pic>
      <p:sp>
        <p:nvSpPr>
          <p:cNvPr id="4" name="ZoneTexte 3">
            <a:extLst>
              <a:ext uri="{FF2B5EF4-FFF2-40B4-BE49-F238E27FC236}">
                <a16:creationId xmlns:a16="http://schemas.microsoft.com/office/drawing/2014/main" id="{0242A7B7-CCC1-E520-F43F-99B1FC7BF615}"/>
              </a:ext>
            </a:extLst>
          </p:cNvPr>
          <p:cNvSpPr txBox="1"/>
          <p:nvPr/>
        </p:nvSpPr>
        <p:spPr>
          <a:xfrm>
            <a:off x="9869213" y="4130566"/>
            <a:ext cx="2207173" cy="400110"/>
          </a:xfrm>
          <a:prstGeom prst="rect">
            <a:avLst/>
          </a:prstGeom>
          <a:noFill/>
        </p:spPr>
        <p:txBody>
          <a:bodyPr wrap="square" rtlCol="0">
            <a:spAutoFit/>
          </a:bodyPr>
          <a:lstStyle/>
          <a:p>
            <a:r>
              <a:rPr lang="fr-FR" sz="2000" b="1" i="1" dirty="0">
                <a:solidFill>
                  <a:srgbClr val="FFFF00"/>
                </a:solidFill>
              </a:rPr>
              <a:t>Lac de Naussac</a:t>
            </a:r>
            <a:r>
              <a:rPr lang="fr-FR" dirty="0">
                <a:solidFill>
                  <a:srgbClr val="FFFF00"/>
                </a:solidFill>
              </a:rPr>
              <a:t>.</a:t>
            </a:r>
          </a:p>
        </p:txBody>
      </p:sp>
      <p:sp>
        <p:nvSpPr>
          <p:cNvPr id="2" name="Espace réservé de la date 1">
            <a:extLst>
              <a:ext uri="{FF2B5EF4-FFF2-40B4-BE49-F238E27FC236}">
                <a16:creationId xmlns:a16="http://schemas.microsoft.com/office/drawing/2014/main" id="{012FF194-DADD-FFE4-8BD5-286D6CF46C2B}"/>
              </a:ext>
            </a:extLst>
          </p:cNvPr>
          <p:cNvSpPr>
            <a:spLocks noGrp="1"/>
          </p:cNvSpPr>
          <p:nvPr>
            <p:ph type="dt" sz="half" idx="10"/>
          </p:nvPr>
        </p:nvSpPr>
        <p:spPr/>
        <p:txBody>
          <a:bodyPr/>
          <a:lstStyle/>
          <a:p>
            <a:fld id="{F6245435-AD95-411D-A26B-9274926A7CC6}" type="datetime1">
              <a:rPr lang="fr-FR" smtClean="0"/>
              <a:t>16/10/2022</a:t>
            </a:fld>
            <a:endParaRPr lang="fr-FR"/>
          </a:p>
        </p:txBody>
      </p:sp>
      <p:sp>
        <p:nvSpPr>
          <p:cNvPr id="5" name="Espace réservé du pied de page 4">
            <a:extLst>
              <a:ext uri="{FF2B5EF4-FFF2-40B4-BE49-F238E27FC236}">
                <a16:creationId xmlns:a16="http://schemas.microsoft.com/office/drawing/2014/main" id="{B75096F4-97A2-4464-7FE0-745B6099640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AB12050-5884-8432-E140-A5646B4E8FCC}"/>
              </a:ext>
            </a:extLst>
          </p:cNvPr>
          <p:cNvSpPr>
            <a:spLocks noGrp="1"/>
          </p:cNvSpPr>
          <p:nvPr>
            <p:ph type="sldNum" sz="quarter" idx="12"/>
          </p:nvPr>
        </p:nvSpPr>
        <p:spPr/>
        <p:txBody>
          <a:bodyPr/>
          <a:lstStyle/>
          <a:p>
            <a:fld id="{536A7DCF-6BAF-45CC-8A64-9226616FE9B5}" type="slidenum">
              <a:rPr lang="fr-FR" smtClean="0"/>
              <a:t>9</a:t>
            </a:fld>
            <a:endParaRPr lang="fr-FR"/>
          </a:p>
        </p:txBody>
      </p:sp>
    </p:spTree>
    <p:extLst>
      <p:ext uri="{BB962C8B-B14F-4D97-AF65-F5344CB8AC3E}">
        <p14:creationId xmlns:p14="http://schemas.microsoft.com/office/powerpoint/2010/main" val="4276579371"/>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étal&#10;&#10;Description générée automatiquement">
            <a:extLst>
              <a:ext uri="{FF2B5EF4-FFF2-40B4-BE49-F238E27FC236}">
                <a16:creationId xmlns:a16="http://schemas.microsoft.com/office/drawing/2014/main" id="{FA7635E2-1897-DA7A-AC8F-67DFCFF360D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8517" y="544325"/>
            <a:ext cx="9210502" cy="5769350"/>
          </a:xfrm>
          <a:prstGeom prst="rect">
            <a:avLst/>
          </a:prstGeom>
          <a:ln w="50800" cmpd="dbl">
            <a:solidFill>
              <a:srgbClr val="FFFF00"/>
            </a:solidFill>
          </a:ln>
        </p:spPr>
      </p:pic>
      <p:sp>
        <p:nvSpPr>
          <p:cNvPr id="4" name="ZoneTexte 3">
            <a:extLst>
              <a:ext uri="{FF2B5EF4-FFF2-40B4-BE49-F238E27FC236}">
                <a16:creationId xmlns:a16="http://schemas.microsoft.com/office/drawing/2014/main" id="{392E605B-39EC-AE8C-6188-9331AB317779}"/>
              </a:ext>
            </a:extLst>
          </p:cNvPr>
          <p:cNvSpPr txBox="1"/>
          <p:nvPr/>
        </p:nvSpPr>
        <p:spPr>
          <a:xfrm>
            <a:off x="10108276" y="3429000"/>
            <a:ext cx="2083724" cy="707886"/>
          </a:xfrm>
          <a:prstGeom prst="rect">
            <a:avLst/>
          </a:prstGeom>
          <a:noFill/>
        </p:spPr>
        <p:txBody>
          <a:bodyPr wrap="square" rtlCol="0">
            <a:spAutoFit/>
          </a:bodyPr>
          <a:lstStyle/>
          <a:p>
            <a:r>
              <a:rPr lang="fr-FR" sz="2000" b="1" i="1" dirty="0">
                <a:solidFill>
                  <a:srgbClr val="FFFF00"/>
                </a:solidFill>
              </a:rPr>
              <a:t>Filature des </a:t>
            </a:r>
            <a:r>
              <a:rPr lang="fr-FR" sz="2000" b="1" i="1" dirty="0" err="1">
                <a:solidFill>
                  <a:srgbClr val="FFFF00"/>
                </a:solidFill>
              </a:rPr>
              <a:t>Calquières</a:t>
            </a:r>
            <a:r>
              <a:rPr lang="fr-FR" sz="2000" b="1" i="1" dirty="0">
                <a:solidFill>
                  <a:srgbClr val="FFFF00"/>
                </a:solidFill>
              </a:rPr>
              <a:t>.</a:t>
            </a:r>
          </a:p>
        </p:txBody>
      </p:sp>
      <p:sp>
        <p:nvSpPr>
          <p:cNvPr id="2" name="Espace réservé de la date 1">
            <a:extLst>
              <a:ext uri="{FF2B5EF4-FFF2-40B4-BE49-F238E27FC236}">
                <a16:creationId xmlns:a16="http://schemas.microsoft.com/office/drawing/2014/main" id="{B57AA21F-9A98-251D-0BD3-D76373A0AF33}"/>
              </a:ext>
            </a:extLst>
          </p:cNvPr>
          <p:cNvSpPr>
            <a:spLocks noGrp="1"/>
          </p:cNvSpPr>
          <p:nvPr>
            <p:ph type="dt" sz="half" idx="10"/>
          </p:nvPr>
        </p:nvSpPr>
        <p:spPr/>
        <p:txBody>
          <a:bodyPr/>
          <a:lstStyle/>
          <a:p>
            <a:fld id="{32C295B7-96F8-4CFC-BCFB-5CB4F8B23678}" type="datetime1">
              <a:rPr lang="fr-FR" smtClean="0"/>
              <a:t>16/10/2022</a:t>
            </a:fld>
            <a:endParaRPr lang="fr-FR"/>
          </a:p>
        </p:txBody>
      </p:sp>
      <p:sp>
        <p:nvSpPr>
          <p:cNvPr id="5" name="Espace réservé du pied de page 4">
            <a:extLst>
              <a:ext uri="{FF2B5EF4-FFF2-40B4-BE49-F238E27FC236}">
                <a16:creationId xmlns:a16="http://schemas.microsoft.com/office/drawing/2014/main" id="{B82C7F1B-7752-18A8-AC5E-B14BE631545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850E063-B736-CCE7-D6BC-87AD37899751}"/>
              </a:ext>
            </a:extLst>
          </p:cNvPr>
          <p:cNvSpPr>
            <a:spLocks noGrp="1"/>
          </p:cNvSpPr>
          <p:nvPr>
            <p:ph type="sldNum" sz="quarter" idx="12"/>
          </p:nvPr>
        </p:nvSpPr>
        <p:spPr/>
        <p:txBody>
          <a:bodyPr/>
          <a:lstStyle/>
          <a:p>
            <a:fld id="{536A7DCF-6BAF-45CC-8A64-9226616FE9B5}" type="slidenum">
              <a:rPr lang="fr-FR" smtClean="0"/>
              <a:t>10</a:t>
            </a:fld>
            <a:endParaRPr lang="fr-FR"/>
          </a:p>
        </p:txBody>
      </p:sp>
    </p:spTree>
    <p:extLst>
      <p:ext uri="{BB962C8B-B14F-4D97-AF65-F5344CB8AC3E}">
        <p14:creationId xmlns:p14="http://schemas.microsoft.com/office/powerpoint/2010/main" val="3043499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bâtiment, pont&#10;&#10;Description générée automatiquement">
            <a:extLst>
              <a:ext uri="{FF2B5EF4-FFF2-40B4-BE49-F238E27FC236}">
                <a16:creationId xmlns:a16="http://schemas.microsoft.com/office/drawing/2014/main" id="{9629D3E7-15AF-5FC7-DB29-63F8BBB2FA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4613" y="511232"/>
            <a:ext cx="9107285" cy="5835535"/>
          </a:xfrm>
          <a:prstGeom prst="rect">
            <a:avLst/>
          </a:prstGeom>
          <a:ln w="38100" cmpd="dbl">
            <a:solidFill>
              <a:srgbClr val="FFFF00"/>
            </a:solidFill>
          </a:ln>
        </p:spPr>
      </p:pic>
      <p:sp>
        <p:nvSpPr>
          <p:cNvPr id="4" name="ZoneTexte 3">
            <a:extLst>
              <a:ext uri="{FF2B5EF4-FFF2-40B4-BE49-F238E27FC236}">
                <a16:creationId xmlns:a16="http://schemas.microsoft.com/office/drawing/2014/main" id="{E19805C3-98CF-3F66-71ED-264EF6AC505E}"/>
              </a:ext>
            </a:extLst>
          </p:cNvPr>
          <p:cNvSpPr txBox="1"/>
          <p:nvPr/>
        </p:nvSpPr>
        <p:spPr>
          <a:xfrm>
            <a:off x="10174778" y="3773978"/>
            <a:ext cx="2017222" cy="707886"/>
          </a:xfrm>
          <a:prstGeom prst="rect">
            <a:avLst/>
          </a:prstGeom>
          <a:noFill/>
        </p:spPr>
        <p:txBody>
          <a:bodyPr wrap="square" rtlCol="0">
            <a:spAutoFit/>
          </a:bodyPr>
          <a:lstStyle/>
          <a:p>
            <a:r>
              <a:rPr lang="fr-FR" sz="2000" b="1" i="1" dirty="0">
                <a:solidFill>
                  <a:srgbClr val="FFFF00"/>
                </a:solidFill>
              </a:rPr>
              <a:t>Pont de l'Allier à Langeac.</a:t>
            </a:r>
          </a:p>
        </p:txBody>
      </p:sp>
      <p:sp>
        <p:nvSpPr>
          <p:cNvPr id="2" name="Espace réservé de la date 1">
            <a:extLst>
              <a:ext uri="{FF2B5EF4-FFF2-40B4-BE49-F238E27FC236}">
                <a16:creationId xmlns:a16="http://schemas.microsoft.com/office/drawing/2014/main" id="{A25C1D4E-58EB-1C1C-2063-4A3D8A03E190}"/>
              </a:ext>
            </a:extLst>
          </p:cNvPr>
          <p:cNvSpPr>
            <a:spLocks noGrp="1"/>
          </p:cNvSpPr>
          <p:nvPr>
            <p:ph type="dt" sz="half" idx="10"/>
          </p:nvPr>
        </p:nvSpPr>
        <p:spPr/>
        <p:txBody>
          <a:bodyPr/>
          <a:lstStyle/>
          <a:p>
            <a:fld id="{5936BEAE-71F2-4B47-8274-B196464C3B66}" type="datetime1">
              <a:rPr lang="fr-FR" smtClean="0"/>
              <a:t>16/10/2022</a:t>
            </a:fld>
            <a:endParaRPr lang="fr-FR"/>
          </a:p>
        </p:txBody>
      </p:sp>
      <p:sp>
        <p:nvSpPr>
          <p:cNvPr id="5" name="Espace réservé du pied de page 4">
            <a:extLst>
              <a:ext uri="{FF2B5EF4-FFF2-40B4-BE49-F238E27FC236}">
                <a16:creationId xmlns:a16="http://schemas.microsoft.com/office/drawing/2014/main" id="{7D78CAFF-43BD-E904-C7DF-4D499C6AD74B}"/>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91E8F92-ECE7-5116-06A3-69A483EBCDC1}"/>
              </a:ext>
            </a:extLst>
          </p:cNvPr>
          <p:cNvSpPr>
            <a:spLocks noGrp="1"/>
          </p:cNvSpPr>
          <p:nvPr>
            <p:ph type="sldNum" sz="quarter" idx="12"/>
          </p:nvPr>
        </p:nvSpPr>
        <p:spPr/>
        <p:txBody>
          <a:bodyPr/>
          <a:lstStyle/>
          <a:p>
            <a:fld id="{536A7DCF-6BAF-45CC-8A64-9226616FE9B5}" type="slidenum">
              <a:rPr lang="fr-FR" smtClean="0"/>
              <a:t>11</a:t>
            </a:fld>
            <a:endParaRPr lang="fr-FR"/>
          </a:p>
        </p:txBody>
      </p:sp>
    </p:spTree>
    <p:extLst>
      <p:ext uri="{BB962C8B-B14F-4D97-AF65-F5344CB8AC3E}">
        <p14:creationId xmlns:p14="http://schemas.microsoft.com/office/powerpoint/2010/main" val="259344307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montagne, nature, ravin&#10;&#10;Description générée automatiquement">
            <a:extLst>
              <a:ext uri="{FF2B5EF4-FFF2-40B4-BE49-F238E27FC236}">
                <a16:creationId xmlns:a16="http://schemas.microsoft.com/office/drawing/2014/main" id="{91AC5B70-34FB-6E6C-465C-A4BB507A672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5390" y="615141"/>
            <a:ext cx="8977746" cy="5802283"/>
          </a:xfrm>
          <a:prstGeom prst="rect">
            <a:avLst/>
          </a:prstGeom>
          <a:ln w="50800" cmpd="dbl">
            <a:solidFill>
              <a:srgbClr val="FFFF00"/>
            </a:solidFill>
          </a:ln>
        </p:spPr>
      </p:pic>
      <p:sp>
        <p:nvSpPr>
          <p:cNvPr id="4" name="ZoneTexte 3">
            <a:extLst>
              <a:ext uri="{FF2B5EF4-FFF2-40B4-BE49-F238E27FC236}">
                <a16:creationId xmlns:a16="http://schemas.microsoft.com/office/drawing/2014/main" id="{C7487C0E-0FC0-D9B7-4814-DDBC2D73E39C}"/>
              </a:ext>
            </a:extLst>
          </p:cNvPr>
          <p:cNvSpPr txBox="1"/>
          <p:nvPr/>
        </p:nvSpPr>
        <p:spPr>
          <a:xfrm>
            <a:off x="9642764" y="3757353"/>
            <a:ext cx="2549236" cy="1631216"/>
          </a:xfrm>
          <a:prstGeom prst="rect">
            <a:avLst/>
          </a:prstGeom>
          <a:noFill/>
        </p:spPr>
        <p:txBody>
          <a:bodyPr wrap="square" rtlCol="0">
            <a:spAutoFit/>
          </a:bodyPr>
          <a:lstStyle/>
          <a:p>
            <a:r>
              <a:rPr lang="fr-FR" sz="2000" b="1" i="1" dirty="0">
                <a:solidFill>
                  <a:srgbClr val="FFFF00"/>
                </a:solidFill>
              </a:rPr>
              <a:t>Train Nîmes - Clermont-Ferrand dans les gorges de l'Allier en septembre 1996.</a:t>
            </a:r>
          </a:p>
        </p:txBody>
      </p:sp>
      <p:sp>
        <p:nvSpPr>
          <p:cNvPr id="2" name="Espace réservé de la date 1">
            <a:extLst>
              <a:ext uri="{FF2B5EF4-FFF2-40B4-BE49-F238E27FC236}">
                <a16:creationId xmlns:a16="http://schemas.microsoft.com/office/drawing/2014/main" id="{325E786C-4A65-41AC-FB14-7244714DFFF0}"/>
              </a:ext>
            </a:extLst>
          </p:cNvPr>
          <p:cNvSpPr>
            <a:spLocks noGrp="1"/>
          </p:cNvSpPr>
          <p:nvPr>
            <p:ph type="dt" sz="half" idx="10"/>
          </p:nvPr>
        </p:nvSpPr>
        <p:spPr/>
        <p:txBody>
          <a:bodyPr/>
          <a:lstStyle/>
          <a:p>
            <a:fld id="{CEF20423-C67D-4F65-80C9-977559DBEBCE}" type="datetime1">
              <a:rPr lang="fr-FR" smtClean="0"/>
              <a:t>16/10/2022</a:t>
            </a:fld>
            <a:endParaRPr lang="fr-FR"/>
          </a:p>
        </p:txBody>
      </p:sp>
      <p:sp>
        <p:nvSpPr>
          <p:cNvPr id="5" name="Espace réservé du pied de page 4">
            <a:extLst>
              <a:ext uri="{FF2B5EF4-FFF2-40B4-BE49-F238E27FC236}">
                <a16:creationId xmlns:a16="http://schemas.microsoft.com/office/drawing/2014/main" id="{56A10DAF-9284-04A2-5E1B-FAD42788B0E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75132C8A-A8FD-9308-4280-E439B3FD6FB9}"/>
              </a:ext>
            </a:extLst>
          </p:cNvPr>
          <p:cNvSpPr>
            <a:spLocks noGrp="1"/>
          </p:cNvSpPr>
          <p:nvPr>
            <p:ph type="sldNum" sz="quarter" idx="12"/>
          </p:nvPr>
        </p:nvSpPr>
        <p:spPr/>
        <p:txBody>
          <a:bodyPr/>
          <a:lstStyle/>
          <a:p>
            <a:fld id="{536A7DCF-6BAF-45CC-8A64-9226616FE9B5}" type="slidenum">
              <a:rPr lang="fr-FR" smtClean="0"/>
              <a:t>12</a:t>
            </a:fld>
            <a:endParaRPr lang="fr-FR"/>
          </a:p>
        </p:txBody>
      </p:sp>
    </p:spTree>
    <p:extLst>
      <p:ext uri="{BB962C8B-B14F-4D97-AF65-F5344CB8AC3E}">
        <p14:creationId xmlns:p14="http://schemas.microsoft.com/office/powerpoint/2010/main" val="142282588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nature, herbe&#10;&#10;Description générée automatiquement">
            <a:extLst>
              <a:ext uri="{FF2B5EF4-FFF2-40B4-BE49-F238E27FC236}">
                <a16:creationId xmlns:a16="http://schemas.microsoft.com/office/drawing/2014/main" id="{65A72DFD-1697-C7AD-8525-980C337F521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8145" y="748145"/>
            <a:ext cx="9642764" cy="5552902"/>
          </a:xfrm>
          <a:prstGeom prst="rect">
            <a:avLst/>
          </a:prstGeom>
          <a:ln w="50800" cmpd="dbl">
            <a:solidFill>
              <a:srgbClr val="FFFF00"/>
            </a:solidFill>
          </a:ln>
        </p:spPr>
      </p:pic>
      <p:sp>
        <p:nvSpPr>
          <p:cNvPr id="4" name="ZoneTexte 3">
            <a:extLst>
              <a:ext uri="{FF2B5EF4-FFF2-40B4-BE49-F238E27FC236}">
                <a16:creationId xmlns:a16="http://schemas.microsoft.com/office/drawing/2014/main" id="{1083C5F7-C47D-6A72-F1B2-D87C62882721}"/>
              </a:ext>
            </a:extLst>
          </p:cNvPr>
          <p:cNvSpPr txBox="1"/>
          <p:nvPr/>
        </p:nvSpPr>
        <p:spPr>
          <a:xfrm>
            <a:off x="10507287" y="3324541"/>
            <a:ext cx="2432858" cy="400110"/>
          </a:xfrm>
          <a:prstGeom prst="rect">
            <a:avLst/>
          </a:prstGeom>
          <a:noFill/>
        </p:spPr>
        <p:txBody>
          <a:bodyPr wrap="square" rtlCol="0">
            <a:spAutoFit/>
          </a:bodyPr>
          <a:lstStyle/>
          <a:p>
            <a:r>
              <a:rPr lang="fr-FR" sz="2000" b="1" i="1" dirty="0">
                <a:solidFill>
                  <a:srgbClr val="FFFF00"/>
                </a:solidFill>
              </a:rPr>
              <a:t>Alleyras.</a:t>
            </a:r>
          </a:p>
        </p:txBody>
      </p:sp>
      <p:sp>
        <p:nvSpPr>
          <p:cNvPr id="2" name="Espace réservé de la date 1">
            <a:extLst>
              <a:ext uri="{FF2B5EF4-FFF2-40B4-BE49-F238E27FC236}">
                <a16:creationId xmlns:a16="http://schemas.microsoft.com/office/drawing/2014/main" id="{853623A1-C301-8E17-BE94-C92CAEEE2A23}"/>
              </a:ext>
            </a:extLst>
          </p:cNvPr>
          <p:cNvSpPr>
            <a:spLocks noGrp="1"/>
          </p:cNvSpPr>
          <p:nvPr>
            <p:ph type="dt" sz="half" idx="10"/>
          </p:nvPr>
        </p:nvSpPr>
        <p:spPr/>
        <p:txBody>
          <a:bodyPr/>
          <a:lstStyle/>
          <a:p>
            <a:fld id="{8F7D3C01-AAD3-491B-8C68-F8F4BED98324}" type="datetime1">
              <a:rPr lang="fr-FR" smtClean="0"/>
              <a:t>16/10/2022</a:t>
            </a:fld>
            <a:endParaRPr lang="fr-FR"/>
          </a:p>
        </p:txBody>
      </p:sp>
      <p:sp>
        <p:nvSpPr>
          <p:cNvPr id="5" name="Espace réservé du pied de page 4">
            <a:extLst>
              <a:ext uri="{FF2B5EF4-FFF2-40B4-BE49-F238E27FC236}">
                <a16:creationId xmlns:a16="http://schemas.microsoft.com/office/drawing/2014/main" id="{6113E858-3587-7451-64F1-AA5FE5D6AAA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6B79B78-BAF2-DFF9-3F53-7DCEF3F6EE55}"/>
              </a:ext>
            </a:extLst>
          </p:cNvPr>
          <p:cNvSpPr>
            <a:spLocks noGrp="1"/>
          </p:cNvSpPr>
          <p:nvPr>
            <p:ph type="sldNum" sz="quarter" idx="12"/>
          </p:nvPr>
        </p:nvSpPr>
        <p:spPr/>
        <p:txBody>
          <a:bodyPr/>
          <a:lstStyle/>
          <a:p>
            <a:fld id="{536A7DCF-6BAF-45CC-8A64-9226616FE9B5}" type="slidenum">
              <a:rPr lang="fr-FR" smtClean="0"/>
              <a:t>13</a:t>
            </a:fld>
            <a:endParaRPr lang="fr-FR"/>
          </a:p>
        </p:txBody>
      </p:sp>
    </p:spTree>
    <p:extLst>
      <p:ext uri="{BB962C8B-B14F-4D97-AF65-F5344CB8AC3E}">
        <p14:creationId xmlns:p14="http://schemas.microsoft.com/office/powerpoint/2010/main" val="2058342628"/>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maison, extérieur, herbe&#10;&#10;Description générée automatiquement">
            <a:extLst>
              <a:ext uri="{FF2B5EF4-FFF2-40B4-BE49-F238E27FC236}">
                <a16:creationId xmlns:a16="http://schemas.microsoft.com/office/drawing/2014/main" id="{A4CCFA07-DCFD-7DEE-4F6D-62EC6F133B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5018" y="536171"/>
            <a:ext cx="9864436" cy="5785658"/>
          </a:xfrm>
          <a:prstGeom prst="rect">
            <a:avLst/>
          </a:prstGeom>
          <a:ln w="50800" cmpd="dbl">
            <a:solidFill>
              <a:srgbClr val="FFFF00"/>
            </a:solidFill>
          </a:ln>
        </p:spPr>
      </p:pic>
      <p:sp>
        <p:nvSpPr>
          <p:cNvPr id="4" name="ZoneTexte 3">
            <a:extLst>
              <a:ext uri="{FF2B5EF4-FFF2-40B4-BE49-F238E27FC236}">
                <a16:creationId xmlns:a16="http://schemas.microsoft.com/office/drawing/2014/main" id="{401B5ECD-15B2-F08B-C69C-B6D6DEA59112}"/>
              </a:ext>
            </a:extLst>
          </p:cNvPr>
          <p:cNvSpPr txBox="1"/>
          <p:nvPr/>
        </p:nvSpPr>
        <p:spPr>
          <a:xfrm>
            <a:off x="10529454" y="3075057"/>
            <a:ext cx="1995055" cy="707886"/>
          </a:xfrm>
          <a:prstGeom prst="rect">
            <a:avLst/>
          </a:prstGeom>
          <a:noFill/>
        </p:spPr>
        <p:txBody>
          <a:bodyPr wrap="square" rtlCol="0">
            <a:spAutoFit/>
          </a:bodyPr>
          <a:lstStyle/>
          <a:p>
            <a:r>
              <a:rPr lang="fr-FR" sz="2000" b="1" i="1" dirty="0">
                <a:solidFill>
                  <a:srgbClr val="FFFF00"/>
                </a:solidFill>
              </a:rPr>
              <a:t>Monistrol-d'Allier.</a:t>
            </a:r>
          </a:p>
        </p:txBody>
      </p:sp>
      <p:sp>
        <p:nvSpPr>
          <p:cNvPr id="2" name="Espace réservé de la date 1">
            <a:extLst>
              <a:ext uri="{FF2B5EF4-FFF2-40B4-BE49-F238E27FC236}">
                <a16:creationId xmlns:a16="http://schemas.microsoft.com/office/drawing/2014/main" id="{7EF225F5-C07A-CAF6-16E8-3DD3396C8CA5}"/>
              </a:ext>
            </a:extLst>
          </p:cNvPr>
          <p:cNvSpPr>
            <a:spLocks noGrp="1"/>
          </p:cNvSpPr>
          <p:nvPr>
            <p:ph type="dt" sz="half" idx="10"/>
          </p:nvPr>
        </p:nvSpPr>
        <p:spPr/>
        <p:txBody>
          <a:bodyPr/>
          <a:lstStyle/>
          <a:p>
            <a:fld id="{616C0BF8-899E-4BFD-A2D4-BFDC0C91E035}" type="datetime1">
              <a:rPr lang="fr-FR" smtClean="0"/>
              <a:t>16/10/2022</a:t>
            </a:fld>
            <a:endParaRPr lang="fr-FR"/>
          </a:p>
        </p:txBody>
      </p:sp>
      <p:sp>
        <p:nvSpPr>
          <p:cNvPr id="5" name="Espace réservé du pied de page 4">
            <a:extLst>
              <a:ext uri="{FF2B5EF4-FFF2-40B4-BE49-F238E27FC236}">
                <a16:creationId xmlns:a16="http://schemas.microsoft.com/office/drawing/2014/main" id="{D2296170-59DF-F124-E8E3-858F5FA61084}"/>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D40D33D2-61B5-13AC-6C3C-5878DDB3BD3F}"/>
              </a:ext>
            </a:extLst>
          </p:cNvPr>
          <p:cNvSpPr>
            <a:spLocks noGrp="1"/>
          </p:cNvSpPr>
          <p:nvPr>
            <p:ph type="sldNum" sz="quarter" idx="12"/>
          </p:nvPr>
        </p:nvSpPr>
        <p:spPr/>
        <p:txBody>
          <a:bodyPr/>
          <a:lstStyle/>
          <a:p>
            <a:fld id="{536A7DCF-6BAF-45CC-8A64-9226616FE9B5}" type="slidenum">
              <a:rPr lang="fr-FR" smtClean="0"/>
              <a:t>14</a:t>
            </a:fld>
            <a:endParaRPr lang="fr-FR"/>
          </a:p>
        </p:txBody>
      </p:sp>
    </p:spTree>
    <p:extLst>
      <p:ext uri="{BB962C8B-B14F-4D97-AF65-F5344CB8AC3E}">
        <p14:creationId xmlns:p14="http://schemas.microsoft.com/office/powerpoint/2010/main" val="335183600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ciel, extérieur&#10;&#10;Description générée automatiquement">
            <a:extLst>
              <a:ext uri="{FF2B5EF4-FFF2-40B4-BE49-F238E27FC236}">
                <a16:creationId xmlns:a16="http://schemas.microsoft.com/office/drawing/2014/main" id="{EC1823FE-CDEA-9311-0F59-3D37748554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1149" y="615141"/>
            <a:ext cx="9243753" cy="5586153"/>
          </a:xfrm>
          <a:prstGeom prst="rect">
            <a:avLst/>
          </a:prstGeom>
          <a:ln w="50800" cmpd="dbl">
            <a:solidFill>
              <a:srgbClr val="FFFF00"/>
            </a:solidFill>
          </a:ln>
        </p:spPr>
      </p:pic>
      <p:sp>
        <p:nvSpPr>
          <p:cNvPr id="4" name="ZoneTexte 3">
            <a:extLst>
              <a:ext uri="{FF2B5EF4-FFF2-40B4-BE49-F238E27FC236}">
                <a16:creationId xmlns:a16="http://schemas.microsoft.com/office/drawing/2014/main" id="{F63CB76F-5757-5F9A-B029-EB2A6142FD1D}"/>
              </a:ext>
            </a:extLst>
          </p:cNvPr>
          <p:cNvSpPr txBox="1"/>
          <p:nvPr/>
        </p:nvSpPr>
        <p:spPr>
          <a:xfrm>
            <a:off x="10446327" y="3408217"/>
            <a:ext cx="1745673" cy="707886"/>
          </a:xfrm>
          <a:prstGeom prst="rect">
            <a:avLst/>
          </a:prstGeom>
          <a:noFill/>
        </p:spPr>
        <p:txBody>
          <a:bodyPr wrap="square" rtlCol="0">
            <a:spAutoFit/>
          </a:bodyPr>
          <a:lstStyle/>
          <a:p>
            <a:r>
              <a:rPr lang="fr-FR" sz="2000" b="1" i="1" dirty="0">
                <a:solidFill>
                  <a:srgbClr val="FFFF00"/>
                </a:solidFill>
              </a:rPr>
              <a:t>Saint-Arcons-d'Allier.</a:t>
            </a:r>
          </a:p>
        </p:txBody>
      </p:sp>
      <p:sp>
        <p:nvSpPr>
          <p:cNvPr id="2" name="Espace réservé de la date 1">
            <a:extLst>
              <a:ext uri="{FF2B5EF4-FFF2-40B4-BE49-F238E27FC236}">
                <a16:creationId xmlns:a16="http://schemas.microsoft.com/office/drawing/2014/main" id="{2298756E-25AF-F71C-3B50-F21DCFF63062}"/>
              </a:ext>
            </a:extLst>
          </p:cNvPr>
          <p:cNvSpPr>
            <a:spLocks noGrp="1"/>
          </p:cNvSpPr>
          <p:nvPr>
            <p:ph type="dt" sz="half" idx="10"/>
          </p:nvPr>
        </p:nvSpPr>
        <p:spPr/>
        <p:txBody>
          <a:bodyPr/>
          <a:lstStyle/>
          <a:p>
            <a:fld id="{E0D08EE5-308E-4532-B59A-3CB1BD06F3C8}" type="datetime1">
              <a:rPr lang="fr-FR" smtClean="0"/>
              <a:t>16/10/2022</a:t>
            </a:fld>
            <a:endParaRPr lang="fr-FR"/>
          </a:p>
        </p:txBody>
      </p:sp>
      <p:sp>
        <p:nvSpPr>
          <p:cNvPr id="5" name="Espace réservé du pied de page 4">
            <a:extLst>
              <a:ext uri="{FF2B5EF4-FFF2-40B4-BE49-F238E27FC236}">
                <a16:creationId xmlns:a16="http://schemas.microsoft.com/office/drawing/2014/main" id="{6CC2EC62-8604-47FC-F63A-7DF2B7965F3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A758AEA-9773-26C2-A9C9-BFF065EB1E73}"/>
              </a:ext>
            </a:extLst>
          </p:cNvPr>
          <p:cNvSpPr>
            <a:spLocks noGrp="1"/>
          </p:cNvSpPr>
          <p:nvPr>
            <p:ph type="sldNum" sz="quarter" idx="12"/>
          </p:nvPr>
        </p:nvSpPr>
        <p:spPr/>
        <p:txBody>
          <a:bodyPr/>
          <a:lstStyle/>
          <a:p>
            <a:fld id="{536A7DCF-6BAF-45CC-8A64-9226616FE9B5}" type="slidenum">
              <a:rPr lang="fr-FR" smtClean="0"/>
              <a:t>15</a:t>
            </a:fld>
            <a:endParaRPr lang="fr-FR"/>
          </a:p>
        </p:txBody>
      </p:sp>
    </p:spTree>
    <p:extLst>
      <p:ext uri="{BB962C8B-B14F-4D97-AF65-F5344CB8AC3E}">
        <p14:creationId xmlns:p14="http://schemas.microsoft.com/office/powerpoint/2010/main" val="132696696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ont, rivière, voyageant&#10;&#10;Description générée automatiquement">
            <a:extLst>
              <a:ext uri="{FF2B5EF4-FFF2-40B4-BE49-F238E27FC236}">
                <a16:creationId xmlns:a16="http://schemas.microsoft.com/office/drawing/2014/main" id="{F8BA8296-420F-E26A-57ED-08CD7720F9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2545" y="461356"/>
            <a:ext cx="6749935" cy="5935288"/>
          </a:xfrm>
          <a:prstGeom prst="rect">
            <a:avLst/>
          </a:prstGeom>
          <a:ln w="50800" cmpd="dbl">
            <a:solidFill>
              <a:srgbClr val="FFFF00"/>
            </a:solidFill>
          </a:ln>
        </p:spPr>
      </p:pic>
      <p:sp>
        <p:nvSpPr>
          <p:cNvPr id="4" name="ZoneTexte 3">
            <a:extLst>
              <a:ext uri="{FF2B5EF4-FFF2-40B4-BE49-F238E27FC236}">
                <a16:creationId xmlns:a16="http://schemas.microsoft.com/office/drawing/2014/main" id="{ED8F46AE-9FBE-DF0F-4E0D-CDC8CC9E5571}"/>
              </a:ext>
            </a:extLst>
          </p:cNvPr>
          <p:cNvSpPr txBox="1"/>
          <p:nvPr/>
        </p:nvSpPr>
        <p:spPr>
          <a:xfrm>
            <a:off x="9177251" y="3557298"/>
            <a:ext cx="3757353" cy="400110"/>
          </a:xfrm>
          <a:prstGeom prst="rect">
            <a:avLst/>
          </a:prstGeom>
          <a:noFill/>
        </p:spPr>
        <p:txBody>
          <a:bodyPr wrap="square" rtlCol="0">
            <a:spAutoFit/>
          </a:bodyPr>
          <a:lstStyle/>
          <a:p>
            <a:r>
              <a:rPr lang="fr-FR" sz="2000" b="1" i="1" dirty="0">
                <a:solidFill>
                  <a:srgbClr val="FFFF00"/>
                </a:solidFill>
              </a:rPr>
              <a:t>Pont de Vieille Brioude.</a:t>
            </a:r>
          </a:p>
        </p:txBody>
      </p:sp>
      <p:sp>
        <p:nvSpPr>
          <p:cNvPr id="2" name="Espace réservé de la date 1">
            <a:extLst>
              <a:ext uri="{FF2B5EF4-FFF2-40B4-BE49-F238E27FC236}">
                <a16:creationId xmlns:a16="http://schemas.microsoft.com/office/drawing/2014/main" id="{CE4F7654-C24E-72BE-C9C4-05D5D20D4ECA}"/>
              </a:ext>
            </a:extLst>
          </p:cNvPr>
          <p:cNvSpPr>
            <a:spLocks noGrp="1"/>
          </p:cNvSpPr>
          <p:nvPr>
            <p:ph type="dt" sz="half" idx="10"/>
          </p:nvPr>
        </p:nvSpPr>
        <p:spPr/>
        <p:txBody>
          <a:bodyPr/>
          <a:lstStyle/>
          <a:p>
            <a:fld id="{46C51644-0360-4876-B17D-8A183AD6CCD3}" type="datetime1">
              <a:rPr lang="fr-FR" smtClean="0"/>
              <a:t>16/10/2022</a:t>
            </a:fld>
            <a:endParaRPr lang="fr-FR"/>
          </a:p>
        </p:txBody>
      </p:sp>
      <p:sp>
        <p:nvSpPr>
          <p:cNvPr id="5" name="Espace réservé du pied de page 4">
            <a:extLst>
              <a:ext uri="{FF2B5EF4-FFF2-40B4-BE49-F238E27FC236}">
                <a16:creationId xmlns:a16="http://schemas.microsoft.com/office/drawing/2014/main" id="{74354B3F-C36E-1F5A-3BD3-960F463A17A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98CA991-D649-A1E2-1955-47BC6C94D88F}"/>
              </a:ext>
            </a:extLst>
          </p:cNvPr>
          <p:cNvSpPr>
            <a:spLocks noGrp="1"/>
          </p:cNvSpPr>
          <p:nvPr>
            <p:ph type="sldNum" sz="quarter" idx="12"/>
          </p:nvPr>
        </p:nvSpPr>
        <p:spPr/>
        <p:txBody>
          <a:bodyPr/>
          <a:lstStyle/>
          <a:p>
            <a:fld id="{536A7DCF-6BAF-45CC-8A64-9226616FE9B5}" type="slidenum">
              <a:rPr lang="fr-FR" smtClean="0"/>
              <a:t>16</a:t>
            </a:fld>
            <a:endParaRPr lang="fr-FR"/>
          </a:p>
        </p:txBody>
      </p:sp>
    </p:spTree>
    <p:extLst>
      <p:ext uri="{BB962C8B-B14F-4D97-AF65-F5344CB8AC3E}">
        <p14:creationId xmlns:p14="http://schemas.microsoft.com/office/powerpoint/2010/main" val="2731880390"/>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bâtiment&#10;&#10;Description générée automatiquement">
            <a:extLst>
              <a:ext uri="{FF2B5EF4-FFF2-40B4-BE49-F238E27FC236}">
                <a16:creationId xmlns:a16="http://schemas.microsoft.com/office/drawing/2014/main" id="{2A4EAC39-6C61-58F6-EA76-098C3AB3DE9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9666" y="581890"/>
            <a:ext cx="8421572" cy="5769033"/>
          </a:xfrm>
          <a:prstGeom prst="rect">
            <a:avLst/>
          </a:prstGeom>
          <a:ln w="50800" cmpd="dbl">
            <a:solidFill>
              <a:srgbClr val="FFFF00"/>
            </a:solidFill>
          </a:ln>
        </p:spPr>
      </p:pic>
      <p:sp>
        <p:nvSpPr>
          <p:cNvPr id="4" name="ZoneTexte 3">
            <a:extLst>
              <a:ext uri="{FF2B5EF4-FFF2-40B4-BE49-F238E27FC236}">
                <a16:creationId xmlns:a16="http://schemas.microsoft.com/office/drawing/2014/main" id="{640EB975-488F-7076-0995-85D3F4530BB4}"/>
              </a:ext>
            </a:extLst>
          </p:cNvPr>
          <p:cNvSpPr txBox="1"/>
          <p:nvPr/>
        </p:nvSpPr>
        <p:spPr>
          <a:xfrm>
            <a:off x="10124902" y="4272742"/>
            <a:ext cx="2244436" cy="984885"/>
          </a:xfrm>
          <a:prstGeom prst="rect">
            <a:avLst/>
          </a:prstGeom>
          <a:noFill/>
        </p:spPr>
        <p:txBody>
          <a:bodyPr wrap="square" rtlCol="0">
            <a:spAutoFit/>
          </a:bodyPr>
          <a:lstStyle/>
          <a:p>
            <a:r>
              <a:rPr lang="fr-FR" sz="2000" b="1" i="1" dirty="0">
                <a:solidFill>
                  <a:srgbClr val="FFFF00"/>
                </a:solidFill>
              </a:rPr>
              <a:t>Pont de Lavoûte-Chilhac.</a:t>
            </a:r>
          </a:p>
          <a:p>
            <a:endParaRPr lang="fr-FR" dirty="0">
              <a:solidFill>
                <a:srgbClr val="FFFF00"/>
              </a:solidFill>
            </a:endParaRPr>
          </a:p>
        </p:txBody>
      </p:sp>
      <p:sp>
        <p:nvSpPr>
          <p:cNvPr id="2" name="Espace réservé de la date 1">
            <a:extLst>
              <a:ext uri="{FF2B5EF4-FFF2-40B4-BE49-F238E27FC236}">
                <a16:creationId xmlns:a16="http://schemas.microsoft.com/office/drawing/2014/main" id="{A582733D-7CBC-C845-9A51-05DB5A42B3FD}"/>
              </a:ext>
            </a:extLst>
          </p:cNvPr>
          <p:cNvSpPr>
            <a:spLocks noGrp="1"/>
          </p:cNvSpPr>
          <p:nvPr>
            <p:ph type="dt" sz="half" idx="10"/>
          </p:nvPr>
        </p:nvSpPr>
        <p:spPr/>
        <p:txBody>
          <a:bodyPr/>
          <a:lstStyle/>
          <a:p>
            <a:fld id="{1029867B-11D9-4052-9BA1-A8D579008BED}" type="datetime1">
              <a:rPr lang="fr-FR" smtClean="0"/>
              <a:t>16/10/2022</a:t>
            </a:fld>
            <a:endParaRPr lang="fr-FR"/>
          </a:p>
        </p:txBody>
      </p:sp>
      <p:sp>
        <p:nvSpPr>
          <p:cNvPr id="5" name="Espace réservé du pied de page 4">
            <a:extLst>
              <a:ext uri="{FF2B5EF4-FFF2-40B4-BE49-F238E27FC236}">
                <a16:creationId xmlns:a16="http://schemas.microsoft.com/office/drawing/2014/main" id="{B54864B2-2788-BC72-3C6D-0F2D7CABAE5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C7DC71E-CDCF-7807-2C0D-D9AA01351075}"/>
              </a:ext>
            </a:extLst>
          </p:cNvPr>
          <p:cNvSpPr>
            <a:spLocks noGrp="1"/>
          </p:cNvSpPr>
          <p:nvPr>
            <p:ph type="sldNum" sz="quarter" idx="12"/>
          </p:nvPr>
        </p:nvSpPr>
        <p:spPr/>
        <p:txBody>
          <a:bodyPr/>
          <a:lstStyle/>
          <a:p>
            <a:fld id="{536A7DCF-6BAF-45CC-8A64-9226616FE9B5}" type="slidenum">
              <a:rPr lang="fr-FR" smtClean="0"/>
              <a:t>17</a:t>
            </a:fld>
            <a:endParaRPr lang="fr-F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ciel, nature&#10;&#10;Description générée automatiquement">
            <a:extLst>
              <a:ext uri="{FF2B5EF4-FFF2-40B4-BE49-F238E27FC236}">
                <a16:creationId xmlns:a16="http://schemas.microsoft.com/office/drawing/2014/main" id="{09AF2BF2-9E23-D377-DA25-C490FD9EC8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8269" y="519545"/>
            <a:ext cx="8927869" cy="5818909"/>
          </a:xfrm>
          <a:prstGeom prst="rect">
            <a:avLst/>
          </a:prstGeom>
          <a:ln w="50800" cmpd="dbl">
            <a:solidFill>
              <a:srgbClr val="FFFF00"/>
            </a:solidFill>
          </a:ln>
        </p:spPr>
      </p:pic>
      <p:sp>
        <p:nvSpPr>
          <p:cNvPr id="4" name="ZoneTexte 3">
            <a:extLst>
              <a:ext uri="{FF2B5EF4-FFF2-40B4-BE49-F238E27FC236}">
                <a16:creationId xmlns:a16="http://schemas.microsoft.com/office/drawing/2014/main" id="{B5F3BDFE-1170-40C7-6BB1-FC1EC28833D6}"/>
              </a:ext>
            </a:extLst>
          </p:cNvPr>
          <p:cNvSpPr txBox="1"/>
          <p:nvPr/>
        </p:nvSpPr>
        <p:spPr>
          <a:xfrm>
            <a:off x="9958647" y="3757352"/>
            <a:ext cx="2100350" cy="400110"/>
          </a:xfrm>
          <a:prstGeom prst="rect">
            <a:avLst/>
          </a:prstGeom>
          <a:noFill/>
        </p:spPr>
        <p:txBody>
          <a:bodyPr wrap="square" rtlCol="0">
            <a:spAutoFit/>
          </a:bodyPr>
          <a:lstStyle/>
          <a:p>
            <a:r>
              <a:rPr lang="fr-FR" sz="2000" b="1" i="1" dirty="0">
                <a:solidFill>
                  <a:srgbClr val="FFFF00"/>
                </a:solidFill>
              </a:rPr>
              <a:t>Gorges de l’Allier</a:t>
            </a:r>
          </a:p>
        </p:txBody>
      </p:sp>
      <p:sp>
        <p:nvSpPr>
          <p:cNvPr id="2" name="Espace réservé de la date 1">
            <a:extLst>
              <a:ext uri="{FF2B5EF4-FFF2-40B4-BE49-F238E27FC236}">
                <a16:creationId xmlns:a16="http://schemas.microsoft.com/office/drawing/2014/main" id="{4B883DB6-C529-490F-F6AE-DF0038E87462}"/>
              </a:ext>
            </a:extLst>
          </p:cNvPr>
          <p:cNvSpPr>
            <a:spLocks noGrp="1"/>
          </p:cNvSpPr>
          <p:nvPr>
            <p:ph type="dt" sz="half" idx="10"/>
          </p:nvPr>
        </p:nvSpPr>
        <p:spPr/>
        <p:txBody>
          <a:bodyPr/>
          <a:lstStyle/>
          <a:p>
            <a:fld id="{BA458F73-51BE-42E4-B556-B63AF8AD455B}" type="datetime1">
              <a:rPr lang="fr-FR" smtClean="0"/>
              <a:t>16/10/2022</a:t>
            </a:fld>
            <a:endParaRPr lang="fr-FR"/>
          </a:p>
        </p:txBody>
      </p:sp>
      <p:sp>
        <p:nvSpPr>
          <p:cNvPr id="5" name="Espace réservé du pied de page 4">
            <a:extLst>
              <a:ext uri="{FF2B5EF4-FFF2-40B4-BE49-F238E27FC236}">
                <a16:creationId xmlns:a16="http://schemas.microsoft.com/office/drawing/2014/main" id="{A1B79F1E-006F-7A52-8536-1753C46F0E4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D3AC6D0-98B7-5CCD-0560-6BE30653D4BA}"/>
              </a:ext>
            </a:extLst>
          </p:cNvPr>
          <p:cNvSpPr>
            <a:spLocks noGrp="1"/>
          </p:cNvSpPr>
          <p:nvPr>
            <p:ph type="sldNum" sz="quarter" idx="12"/>
          </p:nvPr>
        </p:nvSpPr>
        <p:spPr/>
        <p:txBody>
          <a:bodyPr/>
          <a:lstStyle/>
          <a:p>
            <a:fld id="{536A7DCF-6BAF-45CC-8A64-9226616FE9B5}" type="slidenum">
              <a:rPr lang="fr-FR" smtClean="0"/>
              <a:t>18</a:t>
            </a:fld>
            <a:endParaRPr lang="fr-F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herbe, extérieur, nature&#10;&#10;Description générée automatiquement">
            <a:extLst>
              <a:ext uri="{FF2B5EF4-FFF2-40B4-BE49-F238E27FC236}">
                <a16:creationId xmlns:a16="http://schemas.microsoft.com/office/drawing/2014/main" id="{6AC8E840-DA16-5555-FE10-A507FCA5F45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14400" y="482138"/>
            <a:ext cx="8711738" cy="5885411"/>
          </a:xfrm>
          <a:prstGeom prst="rect">
            <a:avLst/>
          </a:prstGeom>
          <a:ln w="50800" cmpd="dbl">
            <a:solidFill>
              <a:srgbClr val="FFFF00"/>
            </a:solidFill>
          </a:ln>
        </p:spPr>
      </p:pic>
      <p:sp>
        <p:nvSpPr>
          <p:cNvPr id="4" name="ZoneTexte 3">
            <a:extLst>
              <a:ext uri="{FF2B5EF4-FFF2-40B4-BE49-F238E27FC236}">
                <a16:creationId xmlns:a16="http://schemas.microsoft.com/office/drawing/2014/main" id="{9F0CFF9B-5D8E-9FDB-25AE-E072BC749C9F}"/>
              </a:ext>
            </a:extLst>
          </p:cNvPr>
          <p:cNvSpPr txBox="1"/>
          <p:nvPr/>
        </p:nvSpPr>
        <p:spPr>
          <a:xfrm>
            <a:off x="9809018" y="3624349"/>
            <a:ext cx="2227811" cy="1015663"/>
          </a:xfrm>
          <a:prstGeom prst="rect">
            <a:avLst/>
          </a:prstGeom>
          <a:noFill/>
        </p:spPr>
        <p:txBody>
          <a:bodyPr wrap="square" rtlCol="0">
            <a:spAutoFit/>
          </a:bodyPr>
          <a:lstStyle/>
          <a:p>
            <a:r>
              <a:rPr lang="fr-FR" sz="2000" b="1" i="1" dirty="0">
                <a:solidFill>
                  <a:srgbClr val="FFFF00"/>
                </a:solidFill>
              </a:rPr>
              <a:t>l’une des dernières rivières sauvages d’Europe</a:t>
            </a:r>
          </a:p>
        </p:txBody>
      </p:sp>
      <p:sp>
        <p:nvSpPr>
          <p:cNvPr id="2" name="Espace réservé de la date 1">
            <a:extLst>
              <a:ext uri="{FF2B5EF4-FFF2-40B4-BE49-F238E27FC236}">
                <a16:creationId xmlns:a16="http://schemas.microsoft.com/office/drawing/2014/main" id="{E932E783-85A7-D465-2112-61B10DFBBBA0}"/>
              </a:ext>
            </a:extLst>
          </p:cNvPr>
          <p:cNvSpPr>
            <a:spLocks noGrp="1"/>
          </p:cNvSpPr>
          <p:nvPr>
            <p:ph type="dt" sz="half" idx="10"/>
          </p:nvPr>
        </p:nvSpPr>
        <p:spPr/>
        <p:txBody>
          <a:bodyPr/>
          <a:lstStyle/>
          <a:p>
            <a:fld id="{59DF41EB-9E6B-4133-A118-C108719C607A}" type="datetime1">
              <a:rPr lang="fr-FR" smtClean="0"/>
              <a:t>16/10/2022</a:t>
            </a:fld>
            <a:endParaRPr lang="fr-FR"/>
          </a:p>
        </p:txBody>
      </p:sp>
      <p:sp>
        <p:nvSpPr>
          <p:cNvPr id="5" name="Espace réservé du pied de page 4">
            <a:extLst>
              <a:ext uri="{FF2B5EF4-FFF2-40B4-BE49-F238E27FC236}">
                <a16:creationId xmlns:a16="http://schemas.microsoft.com/office/drawing/2014/main" id="{83A38644-5A31-D823-06FB-426EECB97F2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6D9D8A7-E1FC-1148-A060-079FFB3E99DA}"/>
              </a:ext>
            </a:extLst>
          </p:cNvPr>
          <p:cNvSpPr>
            <a:spLocks noGrp="1"/>
          </p:cNvSpPr>
          <p:nvPr>
            <p:ph type="sldNum" sz="quarter" idx="12"/>
          </p:nvPr>
        </p:nvSpPr>
        <p:spPr/>
        <p:txBody>
          <a:bodyPr/>
          <a:lstStyle/>
          <a:p>
            <a:fld id="{536A7DCF-6BAF-45CC-8A64-9226616FE9B5}" type="slidenum">
              <a:rPr lang="fr-FR" smtClean="0"/>
              <a:t>19</a:t>
            </a:fld>
            <a:endParaRPr lang="fr-F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rivière&#10;&#10;Description générée automatiquement">
            <a:extLst>
              <a:ext uri="{FF2B5EF4-FFF2-40B4-BE49-F238E27FC236}">
                <a16:creationId xmlns:a16="http://schemas.microsoft.com/office/drawing/2014/main" id="{9BC5E5F4-97D9-232B-E7DF-5F7EE14BCA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37112" y="847147"/>
            <a:ext cx="7620000" cy="5163705"/>
          </a:xfrm>
          <a:prstGeom prst="rect">
            <a:avLst/>
          </a:prstGeom>
          <a:ln w="50800" cmpd="dbl">
            <a:solidFill>
              <a:srgbClr val="FFFF00"/>
            </a:solidFill>
          </a:ln>
        </p:spPr>
      </p:pic>
      <p:sp>
        <p:nvSpPr>
          <p:cNvPr id="4" name="ZoneTexte 3">
            <a:extLst>
              <a:ext uri="{FF2B5EF4-FFF2-40B4-BE49-F238E27FC236}">
                <a16:creationId xmlns:a16="http://schemas.microsoft.com/office/drawing/2014/main" id="{48F495CF-FC55-593B-4518-69D46E5E2DDA}"/>
              </a:ext>
            </a:extLst>
          </p:cNvPr>
          <p:cNvSpPr txBox="1"/>
          <p:nvPr/>
        </p:nvSpPr>
        <p:spPr>
          <a:xfrm>
            <a:off x="9725891" y="1228396"/>
            <a:ext cx="2144684" cy="4401205"/>
          </a:xfrm>
          <a:prstGeom prst="rect">
            <a:avLst/>
          </a:prstGeom>
          <a:noFill/>
        </p:spPr>
        <p:txBody>
          <a:bodyPr wrap="square" rtlCol="0">
            <a:spAutoFit/>
          </a:bodyPr>
          <a:lstStyle/>
          <a:p>
            <a:r>
              <a:rPr lang="fr-FR" sz="2000" b="1" i="1" dirty="0">
                <a:solidFill>
                  <a:srgbClr val="FFFF00"/>
                </a:solidFill>
              </a:rPr>
              <a:t>Le parcours de la rivière est parsemé de </a:t>
            </a:r>
            <a:r>
              <a:rPr lang="fr-FR" sz="2000" b="1" dirty="0">
                <a:solidFill>
                  <a:srgbClr val="FFFF00"/>
                </a:solidFill>
              </a:rPr>
              <a:t>plusieurs</a:t>
            </a:r>
            <a:r>
              <a:rPr lang="fr-FR" sz="2000" b="1" i="1" dirty="0">
                <a:solidFill>
                  <a:srgbClr val="FFFF00"/>
                </a:solidFill>
              </a:rPr>
              <a:t> curiosités naturelles comme le Tertre basaltique de Saint-Arcons-d’Allier ou créées par l’homme (châteaux, demeures et autres églises).</a:t>
            </a:r>
          </a:p>
        </p:txBody>
      </p:sp>
      <p:sp>
        <p:nvSpPr>
          <p:cNvPr id="2" name="Espace réservé de la date 1">
            <a:extLst>
              <a:ext uri="{FF2B5EF4-FFF2-40B4-BE49-F238E27FC236}">
                <a16:creationId xmlns:a16="http://schemas.microsoft.com/office/drawing/2014/main" id="{C11F22BB-A83E-733F-4E1E-286F62780B4F}"/>
              </a:ext>
            </a:extLst>
          </p:cNvPr>
          <p:cNvSpPr>
            <a:spLocks noGrp="1"/>
          </p:cNvSpPr>
          <p:nvPr>
            <p:ph type="dt" sz="half" idx="10"/>
          </p:nvPr>
        </p:nvSpPr>
        <p:spPr/>
        <p:txBody>
          <a:bodyPr/>
          <a:lstStyle/>
          <a:p>
            <a:fld id="{DA104617-4716-4B35-873D-31F669E3CD39}" type="datetime1">
              <a:rPr lang="fr-FR" smtClean="0"/>
              <a:t>16/10/2022</a:t>
            </a:fld>
            <a:endParaRPr lang="fr-FR"/>
          </a:p>
        </p:txBody>
      </p:sp>
      <p:sp>
        <p:nvSpPr>
          <p:cNvPr id="5" name="Espace réservé du pied de page 4">
            <a:extLst>
              <a:ext uri="{FF2B5EF4-FFF2-40B4-BE49-F238E27FC236}">
                <a16:creationId xmlns:a16="http://schemas.microsoft.com/office/drawing/2014/main" id="{9A82EBD0-FA2F-C02B-3E86-A7D4E822049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6952340-D2A5-048D-416E-26FEC187DE10}"/>
              </a:ext>
            </a:extLst>
          </p:cNvPr>
          <p:cNvSpPr>
            <a:spLocks noGrp="1"/>
          </p:cNvSpPr>
          <p:nvPr>
            <p:ph type="sldNum" sz="quarter" idx="12"/>
          </p:nvPr>
        </p:nvSpPr>
        <p:spPr/>
        <p:txBody>
          <a:bodyPr/>
          <a:lstStyle/>
          <a:p>
            <a:fld id="{536A7DCF-6BAF-45CC-8A64-9226616FE9B5}" type="slidenum">
              <a:rPr lang="fr-FR" smtClean="0"/>
              <a:t>20</a:t>
            </a:fld>
            <a:endParaRPr lang="fr-FR"/>
          </a:p>
        </p:txBody>
      </p:sp>
    </p:spTree>
    <p:extLst>
      <p:ext uri="{BB962C8B-B14F-4D97-AF65-F5344CB8AC3E}">
        <p14:creationId xmlns:p14="http://schemas.microsoft.com/office/powerpoint/2010/main" val="1667039858"/>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933FB42-1888-44C6-EF9D-6F4BFECC8474}"/>
              </a:ext>
            </a:extLst>
          </p:cNvPr>
          <p:cNvPicPr>
            <a:picLocks noChangeAspect="1"/>
          </p:cNvPicPr>
          <p:nvPr/>
        </p:nvPicPr>
        <p:blipFill>
          <a:blip r:embed="rId2"/>
          <a:stretch>
            <a:fillRect/>
          </a:stretch>
        </p:blipFill>
        <p:spPr>
          <a:xfrm>
            <a:off x="2286000" y="895350"/>
            <a:ext cx="7620000" cy="5067300"/>
          </a:xfrm>
          <a:prstGeom prst="rect">
            <a:avLst/>
          </a:prstGeom>
          <a:ln w="50800" cmpd="dbl">
            <a:solidFill>
              <a:srgbClr val="FFFF00"/>
            </a:solidFill>
          </a:ln>
        </p:spPr>
      </p:pic>
      <p:sp>
        <p:nvSpPr>
          <p:cNvPr id="3" name="ZoneTexte 2">
            <a:extLst>
              <a:ext uri="{FF2B5EF4-FFF2-40B4-BE49-F238E27FC236}">
                <a16:creationId xmlns:a16="http://schemas.microsoft.com/office/drawing/2014/main" id="{741F9259-6197-DD14-26CA-222822BCE36A}"/>
              </a:ext>
            </a:extLst>
          </p:cNvPr>
          <p:cNvSpPr txBox="1"/>
          <p:nvPr/>
        </p:nvSpPr>
        <p:spPr>
          <a:xfrm>
            <a:off x="10137228" y="3200400"/>
            <a:ext cx="1891862" cy="707886"/>
          </a:xfrm>
          <a:prstGeom prst="rect">
            <a:avLst/>
          </a:prstGeom>
          <a:noFill/>
        </p:spPr>
        <p:txBody>
          <a:bodyPr wrap="square" rtlCol="0">
            <a:spAutoFit/>
          </a:bodyPr>
          <a:lstStyle/>
          <a:p>
            <a:r>
              <a:rPr lang="fr-FR" sz="2000" b="1" dirty="0">
                <a:solidFill>
                  <a:srgbClr val="FFFF00"/>
                </a:solidFill>
              </a:rPr>
              <a:t>Une église au bord de L’Allier</a:t>
            </a:r>
          </a:p>
        </p:txBody>
      </p:sp>
      <p:sp>
        <p:nvSpPr>
          <p:cNvPr id="4" name="Espace réservé de la date 3">
            <a:extLst>
              <a:ext uri="{FF2B5EF4-FFF2-40B4-BE49-F238E27FC236}">
                <a16:creationId xmlns:a16="http://schemas.microsoft.com/office/drawing/2014/main" id="{1475C250-95B5-463D-2B45-A6A4BBDBAD10}"/>
              </a:ext>
            </a:extLst>
          </p:cNvPr>
          <p:cNvSpPr>
            <a:spLocks noGrp="1"/>
          </p:cNvSpPr>
          <p:nvPr>
            <p:ph type="dt" sz="half" idx="10"/>
          </p:nvPr>
        </p:nvSpPr>
        <p:spPr/>
        <p:txBody>
          <a:bodyPr/>
          <a:lstStyle/>
          <a:p>
            <a:fld id="{E343B375-3575-46AD-A93F-DC4C3B02566E}" type="datetime1">
              <a:rPr lang="fr-FR" smtClean="0"/>
              <a:t>16/10/2022</a:t>
            </a:fld>
            <a:endParaRPr lang="fr-FR"/>
          </a:p>
        </p:txBody>
      </p:sp>
      <p:sp>
        <p:nvSpPr>
          <p:cNvPr id="5" name="Espace réservé du pied de page 4">
            <a:extLst>
              <a:ext uri="{FF2B5EF4-FFF2-40B4-BE49-F238E27FC236}">
                <a16:creationId xmlns:a16="http://schemas.microsoft.com/office/drawing/2014/main" id="{BCFB71C3-1DF1-10CE-C4FC-9FBE2F21F77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3578506-6A05-06C3-9B6C-4480A1DD4E63}"/>
              </a:ext>
            </a:extLst>
          </p:cNvPr>
          <p:cNvSpPr>
            <a:spLocks noGrp="1"/>
          </p:cNvSpPr>
          <p:nvPr>
            <p:ph type="sldNum" sz="quarter" idx="12"/>
          </p:nvPr>
        </p:nvSpPr>
        <p:spPr/>
        <p:txBody>
          <a:bodyPr/>
          <a:lstStyle/>
          <a:p>
            <a:fld id="{536A7DCF-6BAF-45CC-8A64-9226616FE9B5}" type="slidenum">
              <a:rPr lang="fr-FR" smtClean="0"/>
              <a:t>21</a:t>
            </a:fld>
            <a:endParaRPr lang="fr-F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2935F6D-88D2-CD22-61B6-026F0712CE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2304" y="496613"/>
            <a:ext cx="8928537" cy="5864773"/>
          </a:xfrm>
          <a:prstGeom prst="rect">
            <a:avLst/>
          </a:prstGeom>
          <a:ln w="50800" cmpd="dbl">
            <a:solidFill>
              <a:srgbClr val="FFFF00"/>
            </a:solidFill>
          </a:ln>
        </p:spPr>
      </p:pic>
      <p:sp>
        <p:nvSpPr>
          <p:cNvPr id="4" name="ZoneTexte 3">
            <a:extLst>
              <a:ext uri="{FF2B5EF4-FFF2-40B4-BE49-F238E27FC236}">
                <a16:creationId xmlns:a16="http://schemas.microsoft.com/office/drawing/2014/main" id="{DA89F303-FD0E-AF86-4792-CBF690966029}"/>
              </a:ext>
            </a:extLst>
          </p:cNvPr>
          <p:cNvSpPr txBox="1"/>
          <p:nvPr/>
        </p:nvSpPr>
        <p:spPr>
          <a:xfrm>
            <a:off x="9874469" y="1718441"/>
            <a:ext cx="2096814" cy="4985980"/>
          </a:xfrm>
          <a:prstGeom prst="rect">
            <a:avLst/>
          </a:prstGeom>
          <a:noFill/>
        </p:spPr>
        <p:txBody>
          <a:bodyPr wrap="square">
            <a:spAutoFit/>
          </a:bodyPr>
          <a:lstStyle/>
          <a:p>
            <a:r>
              <a:rPr lang="fr-FR" sz="2000" b="1" i="1" dirty="0">
                <a:solidFill>
                  <a:srgbClr val="FFFF00"/>
                </a:solidFill>
              </a:rPr>
              <a:t>L'histoire et la superficie du département de l'Allier correspond à celle du duché de Bourbon, c’est un des aspects de ce dossier, nous parlerons aussi des eaux de Vichy et de la forêt de chênes du Tronçais une des plus belles de France</a:t>
            </a:r>
            <a:r>
              <a:rPr lang="fr-FR" sz="2000" b="1" i="1" dirty="0"/>
              <a:t>.</a:t>
            </a:r>
          </a:p>
          <a:p>
            <a:endParaRPr lang="fr-FR" dirty="0"/>
          </a:p>
        </p:txBody>
      </p:sp>
      <p:sp>
        <p:nvSpPr>
          <p:cNvPr id="5" name="Espace réservé de la date 4">
            <a:extLst>
              <a:ext uri="{FF2B5EF4-FFF2-40B4-BE49-F238E27FC236}">
                <a16:creationId xmlns:a16="http://schemas.microsoft.com/office/drawing/2014/main" id="{1690B63E-C2D2-8A2E-4642-4B6EE8CB915F}"/>
              </a:ext>
            </a:extLst>
          </p:cNvPr>
          <p:cNvSpPr>
            <a:spLocks noGrp="1"/>
          </p:cNvSpPr>
          <p:nvPr>
            <p:ph type="dt" sz="half" idx="10"/>
          </p:nvPr>
        </p:nvSpPr>
        <p:spPr/>
        <p:txBody>
          <a:bodyPr/>
          <a:lstStyle/>
          <a:p>
            <a:fld id="{902F6A01-C5D0-48FE-9493-6CD0F72B8BC5}" type="datetime1">
              <a:rPr lang="fr-FR" smtClean="0"/>
              <a:t>16/10/2022</a:t>
            </a:fld>
            <a:endParaRPr lang="fr-FR"/>
          </a:p>
        </p:txBody>
      </p:sp>
      <p:sp>
        <p:nvSpPr>
          <p:cNvPr id="6" name="Espace réservé du pied de page 5">
            <a:extLst>
              <a:ext uri="{FF2B5EF4-FFF2-40B4-BE49-F238E27FC236}">
                <a16:creationId xmlns:a16="http://schemas.microsoft.com/office/drawing/2014/main" id="{7A6A5DBC-3409-0961-1F8D-DC12B4E2E050}"/>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F36637B9-649F-EDA7-D177-D68D5FE797FE}"/>
              </a:ext>
            </a:extLst>
          </p:cNvPr>
          <p:cNvSpPr>
            <a:spLocks noGrp="1"/>
          </p:cNvSpPr>
          <p:nvPr>
            <p:ph type="sldNum" sz="quarter" idx="12"/>
          </p:nvPr>
        </p:nvSpPr>
        <p:spPr/>
        <p:txBody>
          <a:bodyPr/>
          <a:lstStyle/>
          <a:p>
            <a:fld id="{536A7DCF-6BAF-45CC-8A64-9226616FE9B5}" type="slidenum">
              <a:rPr lang="fr-FR" smtClean="0"/>
              <a:t>22</a:t>
            </a:fld>
            <a:endParaRPr lang="fr-F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montagne, nature&#10;&#10;Description générée automatiquement">
            <a:extLst>
              <a:ext uri="{FF2B5EF4-FFF2-40B4-BE49-F238E27FC236}">
                <a16:creationId xmlns:a16="http://schemas.microsoft.com/office/drawing/2014/main" id="{1E8B9F87-5B2F-8141-F7CF-996918BE086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50800" cmpd="dbl">
            <a:solidFill>
              <a:srgbClr val="FFFF00"/>
            </a:solidFill>
          </a:ln>
        </p:spPr>
      </p:pic>
      <p:sp>
        <p:nvSpPr>
          <p:cNvPr id="4" name="ZoneTexte 3">
            <a:extLst>
              <a:ext uri="{FF2B5EF4-FFF2-40B4-BE49-F238E27FC236}">
                <a16:creationId xmlns:a16="http://schemas.microsoft.com/office/drawing/2014/main" id="{D2F0AA4D-FA93-0C6E-EEEA-C9416C1CF974}"/>
              </a:ext>
            </a:extLst>
          </p:cNvPr>
          <p:cNvSpPr txBox="1"/>
          <p:nvPr/>
        </p:nvSpPr>
        <p:spPr>
          <a:xfrm>
            <a:off x="10042634" y="1525349"/>
            <a:ext cx="2149366" cy="4093428"/>
          </a:xfrm>
          <a:prstGeom prst="rect">
            <a:avLst/>
          </a:prstGeom>
          <a:noFill/>
        </p:spPr>
        <p:txBody>
          <a:bodyPr wrap="square" rtlCol="0">
            <a:spAutoFit/>
          </a:bodyPr>
          <a:lstStyle/>
          <a:p>
            <a:r>
              <a:rPr lang="fr-FR" sz="2000" b="1" i="1" dirty="0">
                <a:solidFill>
                  <a:srgbClr val="FFFF00"/>
                </a:solidFill>
              </a:rPr>
              <a:t>Cette rivière préservée vient frayer la dernière souche sauvage des saumons d’Europe occidentale, après un parcours de 1 000 km depuis l’océan Atlantique, vous livrera une grande partie de ses secrets</a:t>
            </a:r>
          </a:p>
        </p:txBody>
      </p:sp>
      <p:sp>
        <p:nvSpPr>
          <p:cNvPr id="5" name="Espace réservé de la date 4">
            <a:extLst>
              <a:ext uri="{FF2B5EF4-FFF2-40B4-BE49-F238E27FC236}">
                <a16:creationId xmlns:a16="http://schemas.microsoft.com/office/drawing/2014/main" id="{64BAEE41-BAC2-27C8-F746-C08D0665D857}"/>
              </a:ext>
            </a:extLst>
          </p:cNvPr>
          <p:cNvSpPr>
            <a:spLocks noGrp="1"/>
          </p:cNvSpPr>
          <p:nvPr>
            <p:ph type="dt" sz="half" idx="10"/>
          </p:nvPr>
        </p:nvSpPr>
        <p:spPr/>
        <p:txBody>
          <a:bodyPr/>
          <a:lstStyle/>
          <a:p>
            <a:fld id="{95A6F4F6-CBAE-41A2-86DC-F08D4FAD69C8}" type="datetime1">
              <a:rPr lang="fr-FR" smtClean="0"/>
              <a:t>16/10/2022</a:t>
            </a:fld>
            <a:endParaRPr lang="fr-FR"/>
          </a:p>
        </p:txBody>
      </p:sp>
      <p:sp>
        <p:nvSpPr>
          <p:cNvPr id="6" name="Espace réservé du pied de page 5">
            <a:extLst>
              <a:ext uri="{FF2B5EF4-FFF2-40B4-BE49-F238E27FC236}">
                <a16:creationId xmlns:a16="http://schemas.microsoft.com/office/drawing/2014/main" id="{4BFED295-8EE5-810D-6FE7-CFD095990948}"/>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C3B34EBC-2F11-7A7F-DC4A-E039EE7349D8}"/>
              </a:ext>
            </a:extLst>
          </p:cNvPr>
          <p:cNvSpPr>
            <a:spLocks noGrp="1"/>
          </p:cNvSpPr>
          <p:nvPr>
            <p:ph type="sldNum" sz="quarter" idx="12"/>
          </p:nvPr>
        </p:nvSpPr>
        <p:spPr/>
        <p:txBody>
          <a:bodyPr/>
          <a:lstStyle/>
          <a:p>
            <a:fld id="{536A7DCF-6BAF-45CC-8A64-9226616FE9B5}" type="slidenum">
              <a:rPr lang="fr-FR" smtClean="0"/>
              <a:t>23</a:t>
            </a:fld>
            <a:endParaRPr lang="fr-F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arbre, extérieur, nature&#10;&#10;Description générée automatiquement">
            <a:extLst>
              <a:ext uri="{FF2B5EF4-FFF2-40B4-BE49-F238E27FC236}">
                <a16:creationId xmlns:a16="http://schemas.microsoft.com/office/drawing/2014/main" id="{6A4947E8-10CA-B8F9-8C5C-94D507F8B33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6745" y="677917"/>
            <a:ext cx="8403021" cy="5439104"/>
          </a:xfrm>
          <a:prstGeom prst="rect">
            <a:avLst/>
          </a:prstGeom>
          <a:ln w="50800" cmpd="dbl">
            <a:solidFill>
              <a:srgbClr val="FFFF00"/>
            </a:solidFill>
          </a:ln>
        </p:spPr>
      </p:pic>
      <p:sp>
        <p:nvSpPr>
          <p:cNvPr id="4" name="ZoneTexte 3">
            <a:extLst>
              <a:ext uri="{FF2B5EF4-FFF2-40B4-BE49-F238E27FC236}">
                <a16:creationId xmlns:a16="http://schemas.microsoft.com/office/drawing/2014/main" id="{DEC754F8-89CC-E705-5353-40C421967E63}"/>
              </a:ext>
            </a:extLst>
          </p:cNvPr>
          <p:cNvSpPr txBox="1"/>
          <p:nvPr/>
        </p:nvSpPr>
        <p:spPr>
          <a:xfrm>
            <a:off x="9333186" y="3704897"/>
            <a:ext cx="3105807" cy="400110"/>
          </a:xfrm>
          <a:prstGeom prst="rect">
            <a:avLst/>
          </a:prstGeom>
          <a:noFill/>
        </p:spPr>
        <p:txBody>
          <a:bodyPr wrap="square" rtlCol="0">
            <a:spAutoFit/>
          </a:bodyPr>
          <a:lstStyle/>
          <a:p>
            <a:r>
              <a:rPr lang="fr-FR" dirty="0">
                <a:solidFill>
                  <a:srgbClr val="FFFF00"/>
                </a:solidFill>
              </a:rPr>
              <a:t> </a:t>
            </a:r>
            <a:r>
              <a:rPr lang="fr-FR" sz="2000" b="1" i="1" dirty="0">
                <a:solidFill>
                  <a:srgbClr val="FFFF00"/>
                </a:solidFill>
              </a:rPr>
              <a:t>l’abbaye de Chanteuges.</a:t>
            </a:r>
          </a:p>
        </p:txBody>
      </p:sp>
      <p:sp>
        <p:nvSpPr>
          <p:cNvPr id="5" name="Espace réservé de la date 4">
            <a:extLst>
              <a:ext uri="{FF2B5EF4-FFF2-40B4-BE49-F238E27FC236}">
                <a16:creationId xmlns:a16="http://schemas.microsoft.com/office/drawing/2014/main" id="{751AAFE1-557E-27E6-6A15-F18D56965203}"/>
              </a:ext>
            </a:extLst>
          </p:cNvPr>
          <p:cNvSpPr>
            <a:spLocks noGrp="1"/>
          </p:cNvSpPr>
          <p:nvPr>
            <p:ph type="dt" sz="half" idx="10"/>
          </p:nvPr>
        </p:nvSpPr>
        <p:spPr/>
        <p:txBody>
          <a:bodyPr/>
          <a:lstStyle/>
          <a:p>
            <a:fld id="{8ECA87F9-4EC6-4208-A621-CAE7D0947FF1}" type="datetime1">
              <a:rPr lang="fr-FR" smtClean="0"/>
              <a:t>16/10/2022</a:t>
            </a:fld>
            <a:endParaRPr lang="fr-FR"/>
          </a:p>
        </p:txBody>
      </p:sp>
      <p:sp>
        <p:nvSpPr>
          <p:cNvPr id="6" name="Espace réservé du pied de page 5">
            <a:extLst>
              <a:ext uri="{FF2B5EF4-FFF2-40B4-BE49-F238E27FC236}">
                <a16:creationId xmlns:a16="http://schemas.microsoft.com/office/drawing/2014/main" id="{4B7FFE5E-A509-DA39-03EF-61E6BC4B6C33}"/>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636FE44E-7405-DFBF-EC7B-C230B8214B66}"/>
              </a:ext>
            </a:extLst>
          </p:cNvPr>
          <p:cNvSpPr>
            <a:spLocks noGrp="1"/>
          </p:cNvSpPr>
          <p:nvPr>
            <p:ph type="sldNum" sz="quarter" idx="12"/>
          </p:nvPr>
        </p:nvSpPr>
        <p:spPr/>
        <p:txBody>
          <a:bodyPr/>
          <a:lstStyle/>
          <a:p>
            <a:fld id="{536A7DCF-6BAF-45CC-8A64-9226616FE9B5}" type="slidenum">
              <a:rPr lang="fr-FR" smtClean="0"/>
              <a:t>24</a:t>
            </a:fld>
            <a:endParaRPr lang="fr-F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train, voie, ciel&#10;&#10;Description générée automatiquement">
            <a:extLst>
              <a:ext uri="{FF2B5EF4-FFF2-40B4-BE49-F238E27FC236}">
                <a16:creationId xmlns:a16="http://schemas.microsoft.com/office/drawing/2014/main" id="{88A494DC-7F3B-D569-C3BA-C20B6E49AC0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9352" y="725215"/>
            <a:ext cx="8292662" cy="5565226"/>
          </a:xfrm>
          <a:prstGeom prst="rect">
            <a:avLst/>
          </a:prstGeom>
          <a:ln w="50800" cmpd="dbl">
            <a:solidFill>
              <a:srgbClr val="FFFF00"/>
            </a:solidFill>
          </a:ln>
        </p:spPr>
      </p:pic>
      <p:sp>
        <p:nvSpPr>
          <p:cNvPr id="4" name="ZoneTexte 3">
            <a:extLst>
              <a:ext uri="{FF2B5EF4-FFF2-40B4-BE49-F238E27FC236}">
                <a16:creationId xmlns:a16="http://schemas.microsoft.com/office/drawing/2014/main" id="{2894CA86-BA0A-1175-B2B0-6885A83FFDAC}"/>
              </a:ext>
            </a:extLst>
          </p:cNvPr>
          <p:cNvSpPr txBox="1"/>
          <p:nvPr/>
        </p:nvSpPr>
        <p:spPr>
          <a:xfrm>
            <a:off x="9616966" y="3941379"/>
            <a:ext cx="2396358" cy="1015663"/>
          </a:xfrm>
          <a:prstGeom prst="rect">
            <a:avLst/>
          </a:prstGeom>
          <a:noFill/>
        </p:spPr>
        <p:txBody>
          <a:bodyPr wrap="square" rtlCol="0">
            <a:spAutoFit/>
          </a:bodyPr>
          <a:lstStyle/>
          <a:p>
            <a:r>
              <a:rPr lang="fr-FR" dirty="0">
                <a:solidFill>
                  <a:srgbClr val="FFFF00"/>
                </a:solidFill>
              </a:rPr>
              <a:t> </a:t>
            </a:r>
            <a:r>
              <a:rPr lang="fr-FR" sz="2000" b="1" i="1" dirty="0">
                <a:solidFill>
                  <a:srgbClr val="FFFF00"/>
                </a:solidFill>
              </a:rPr>
              <a:t>l’église de Saint-Marcellin au fons de l’image</a:t>
            </a:r>
          </a:p>
        </p:txBody>
      </p:sp>
      <p:sp>
        <p:nvSpPr>
          <p:cNvPr id="5" name="Espace réservé de la date 4">
            <a:extLst>
              <a:ext uri="{FF2B5EF4-FFF2-40B4-BE49-F238E27FC236}">
                <a16:creationId xmlns:a16="http://schemas.microsoft.com/office/drawing/2014/main" id="{F2931D12-241F-0387-8094-C6250201B11B}"/>
              </a:ext>
            </a:extLst>
          </p:cNvPr>
          <p:cNvSpPr>
            <a:spLocks noGrp="1"/>
          </p:cNvSpPr>
          <p:nvPr>
            <p:ph type="dt" sz="half" idx="10"/>
          </p:nvPr>
        </p:nvSpPr>
        <p:spPr/>
        <p:txBody>
          <a:bodyPr/>
          <a:lstStyle/>
          <a:p>
            <a:fld id="{D9F51FC9-768A-465F-BEBC-52D761EAD775}" type="datetime1">
              <a:rPr lang="fr-FR" smtClean="0"/>
              <a:t>16/10/2022</a:t>
            </a:fld>
            <a:endParaRPr lang="fr-FR"/>
          </a:p>
        </p:txBody>
      </p:sp>
      <p:sp>
        <p:nvSpPr>
          <p:cNvPr id="6" name="Espace réservé du pied de page 5">
            <a:extLst>
              <a:ext uri="{FF2B5EF4-FFF2-40B4-BE49-F238E27FC236}">
                <a16:creationId xmlns:a16="http://schemas.microsoft.com/office/drawing/2014/main" id="{68DBADEA-1CAF-EBFD-7675-A40ED7AA52E5}"/>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CB7FA1B8-3ABD-B93E-7FD8-C34E0FD338AE}"/>
              </a:ext>
            </a:extLst>
          </p:cNvPr>
          <p:cNvSpPr>
            <a:spLocks noGrp="1"/>
          </p:cNvSpPr>
          <p:nvPr>
            <p:ph type="sldNum" sz="quarter" idx="12"/>
          </p:nvPr>
        </p:nvSpPr>
        <p:spPr/>
        <p:txBody>
          <a:bodyPr/>
          <a:lstStyle/>
          <a:p>
            <a:fld id="{536A7DCF-6BAF-45CC-8A64-9226616FE9B5}" type="slidenum">
              <a:rPr lang="fr-FR" smtClean="0"/>
              <a:t>25</a:t>
            </a:fld>
            <a:endParaRPr lang="fr-F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arbre, bâtiment, maison&#10;&#10;Description générée automatiquement">
            <a:extLst>
              <a:ext uri="{FF2B5EF4-FFF2-40B4-BE49-F238E27FC236}">
                <a16:creationId xmlns:a16="http://schemas.microsoft.com/office/drawing/2014/main" id="{CC4A666C-721C-B35F-D4DA-69FC15C6366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03131" y="904875"/>
            <a:ext cx="7634287" cy="5048250"/>
          </a:xfrm>
          <a:prstGeom prst="rect">
            <a:avLst/>
          </a:prstGeom>
          <a:ln w="50800" cmpd="dbl">
            <a:solidFill>
              <a:srgbClr val="FFFF00"/>
            </a:solidFill>
          </a:ln>
        </p:spPr>
      </p:pic>
      <p:sp>
        <p:nvSpPr>
          <p:cNvPr id="4" name="ZoneTexte 3">
            <a:extLst>
              <a:ext uri="{FF2B5EF4-FFF2-40B4-BE49-F238E27FC236}">
                <a16:creationId xmlns:a16="http://schemas.microsoft.com/office/drawing/2014/main" id="{A25174DF-4F91-FA53-F412-6D91A7CA6D4D}"/>
              </a:ext>
            </a:extLst>
          </p:cNvPr>
          <p:cNvSpPr txBox="1"/>
          <p:nvPr/>
        </p:nvSpPr>
        <p:spPr>
          <a:xfrm>
            <a:off x="9175531" y="2885090"/>
            <a:ext cx="2822028" cy="1323439"/>
          </a:xfrm>
          <a:prstGeom prst="rect">
            <a:avLst/>
          </a:prstGeom>
          <a:noFill/>
        </p:spPr>
        <p:txBody>
          <a:bodyPr wrap="square" rtlCol="0">
            <a:spAutoFit/>
          </a:bodyPr>
          <a:lstStyle/>
          <a:p>
            <a:r>
              <a:rPr lang="fr-FR" sz="2000" b="1" i="1" dirty="0">
                <a:solidFill>
                  <a:srgbClr val="FFFF00"/>
                </a:solidFill>
              </a:rPr>
              <a:t>Gîte, dans petit hameau dominant les gorges du Haut-Allier au sud de l'Auvergne</a:t>
            </a:r>
          </a:p>
        </p:txBody>
      </p:sp>
      <p:sp>
        <p:nvSpPr>
          <p:cNvPr id="5" name="Espace réservé de la date 4">
            <a:extLst>
              <a:ext uri="{FF2B5EF4-FFF2-40B4-BE49-F238E27FC236}">
                <a16:creationId xmlns:a16="http://schemas.microsoft.com/office/drawing/2014/main" id="{E3975F41-E377-9EC5-8B72-7BBF3F7CA564}"/>
              </a:ext>
            </a:extLst>
          </p:cNvPr>
          <p:cNvSpPr>
            <a:spLocks noGrp="1"/>
          </p:cNvSpPr>
          <p:nvPr>
            <p:ph type="dt" sz="half" idx="10"/>
          </p:nvPr>
        </p:nvSpPr>
        <p:spPr/>
        <p:txBody>
          <a:bodyPr/>
          <a:lstStyle/>
          <a:p>
            <a:fld id="{7AA85942-F31E-4B94-8976-993CA56BD2D1}" type="datetime1">
              <a:rPr lang="fr-FR" smtClean="0"/>
              <a:t>16/10/2022</a:t>
            </a:fld>
            <a:endParaRPr lang="fr-FR"/>
          </a:p>
        </p:txBody>
      </p:sp>
      <p:sp>
        <p:nvSpPr>
          <p:cNvPr id="6" name="Espace réservé du pied de page 5">
            <a:extLst>
              <a:ext uri="{FF2B5EF4-FFF2-40B4-BE49-F238E27FC236}">
                <a16:creationId xmlns:a16="http://schemas.microsoft.com/office/drawing/2014/main" id="{07F40116-6B6F-1A23-ED9E-51A5BE354071}"/>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8AE4927-DA93-DF7D-09EB-EB56816BA0CD}"/>
              </a:ext>
            </a:extLst>
          </p:cNvPr>
          <p:cNvSpPr>
            <a:spLocks noGrp="1"/>
          </p:cNvSpPr>
          <p:nvPr>
            <p:ph type="sldNum" sz="quarter" idx="12"/>
          </p:nvPr>
        </p:nvSpPr>
        <p:spPr/>
        <p:txBody>
          <a:bodyPr/>
          <a:lstStyle/>
          <a:p>
            <a:fld id="{536A7DCF-6BAF-45CC-8A64-9226616FE9B5}" type="slidenum">
              <a:rPr lang="fr-FR" smtClean="0"/>
              <a:t>26</a:t>
            </a:fld>
            <a:endParaRPr lang="fr-F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ierre, église, vieux&#10;&#10;Description générée automatiquement">
            <a:extLst>
              <a:ext uri="{FF2B5EF4-FFF2-40B4-BE49-F238E27FC236}">
                <a16:creationId xmlns:a16="http://schemas.microsoft.com/office/drawing/2014/main" id="{6AA1FC46-760E-84D3-7DD0-4A806DC83E3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98635" y="622738"/>
            <a:ext cx="8150773" cy="5612523"/>
          </a:xfrm>
          <a:prstGeom prst="rect">
            <a:avLst/>
          </a:prstGeom>
          <a:ln w="50800" cmpd="dbl">
            <a:solidFill>
              <a:srgbClr val="FFFF00"/>
            </a:solidFill>
          </a:ln>
        </p:spPr>
      </p:pic>
      <p:sp>
        <p:nvSpPr>
          <p:cNvPr id="4" name="ZoneTexte 3">
            <a:extLst>
              <a:ext uri="{FF2B5EF4-FFF2-40B4-BE49-F238E27FC236}">
                <a16:creationId xmlns:a16="http://schemas.microsoft.com/office/drawing/2014/main" id="{0231B836-19F9-15DB-1118-12C6608925C0}"/>
              </a:ext>
            </a:extLst>
          </p:cNvPr>
          <p:cNvSpPr txBox="1"/>
          <p:nvPr/>
        </p:nvSpPr>
        <p:spPr>
          <a:xfrm>
            <a:off x="9427780" y="1033028"/>
            <a:ext cx="2606566" cy="5016758"/>
          </a:xfrm>
          <a:prstGeom prst="rect">
            <a:avLst/>
          </a:prstGeom>
          <a:noFill/>
        </p:spPr>
        <p:txBody>
          <a:bodyPr wrap="square" rtlCol="0">
            <a:spAutoFit/>
          </a:bodyPr>
          <a:lstStyle/>
          <a:p>
            <a:r>
              <a:rPr lang="fr-FR" sz="2000" b="1" dirty="0">
                <a:solidFill>
                  <a:srgbClr val="FFFF00"/>
                </a:solidFill>
              </a:rPr>
              <a:t> le site d'Auzon, bâti sur un éperon rocheux tombant à pic dans la  vallée du ruisseau qui porta son nom, apparaît sous son meilleur aspect en arrivant par la vallée de l'Allier. Cet ancien bourg fortifié conserve de nombreux vestiges de ses remparts et de son château. Le village est considéré parmi les villages de caractère de Haute Loire.</a:t>
            </a:r>
          </a:p>
        </p:txBody>
      </p:sp>
      <p:sp>
        <p:nvSpPr>
          <p:cNvPr id="5" name="Espace réservé de la date 4">
            <a:extLst>
              <a:ext uri="{FF2B5EF4-FFF2-40B4-BE49-F238E27FC236}">
                <a16:creationId xmlns:a16="http://schemas.microsoft.com/office/drawing/2014/main" id="{A801A11E-6F42-4137-644B-4911D4DCE3DD}"/>
              </a:ext>
            </a:extLst>
          </p:cNvPr>
          <p:cNvSpPr>
            <a:spLocks noGrp="1"/>
          </p:cNvSpPr>
          <p:nvPr>
            <p:ph type="dt" sz="half" idx="10"/>
          </p:nvPr>
        </p:nvSpPr>
        <p:spPr/>
        <p:txBody>
          <a:bodyPr/>
          <a:lstStyle/>
          <a:p>
            <a:fld id="{FD49554A-1966-416C-BA8E-49B2F4DC58D3}" type="datetime1">
              <a:rPr lang="fr-FR" smtClean="0"/>
              <a:t>16/10/2022</a:t>
            </a:fld>
            <a:endParaRPr lang="fr-FR"/>
          </a:p>
        </p:txBody>
      </p:sp>
      <p:sp>
        <p:nvSpPr>
          <p:cNvPr id="6" name="Espace réservé du pied de page 5">
            <a:extLst>
              <a:ext uri="{FF2B5EF4-FFF2-40B4-BE49-F238E27FC236}">
                <a16:creationId xmlns:a16="http://schemas.microsoft.com/office/drawing/2014/main" id="{2F71C0DB-F0F6-5899-D157-ABD791029182}"/>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66631917-2AE9-69D6-36FC-C4975BC31B07}"/>
              </a:ext>
            </a:extLst>
          </p:cNvPr>
          <p:cNvSpPr>
            <a:spLocks noGrp="1"/>
          </p:cNvSpPr>
          <p:nvPr>
            <p:ph type="sldNum" sz="quarter" idx="12"/>
          </p:nvPr>
        </p:nvSpPr>
        <p:spPr/>
        <p:txBody>
          <a:bodyPr/>
          <a:lstStyle/>
          <a:p>
            <a:fld id="{536A7DCF-6BAF-45CC-8A64-9226616FE9B5}" type="slidenum">
              <a:rPr lang="fr-FR" smtClean="0"/>
              <a:t>27</a:t>
            </a:fld>
            <a:endParaRPr lang="fr-F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79257D6-1DA6-DB8C-B0BD-8D071B27DB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66193" y="823912"/>
            <a:ext cx="7709337" cy="5210175"/>
          </a:xfrm>
          <a:prstGeom prst="rect">
            <a:avLst/>
          </a:prstGeom>
          <a:ln w="50800" cmpd="dbl">
            <a:solidFill>
              <a:srgbClr val="FFFF00"/>
            </a:solidFill>
          </a:ln>
        </p:spPr>
      </p:pic>
      <p:sp>
        <p:nvSpPr>
          <p:cNvPr id="4" name="ZoneTexte 3">
            <a:extLst>
              <a:ext uri="{FF2B5EF4-FFF2-40B4-BE49-F238E27FC236}">
                <a16:creationId xmlns:a16="http://schemas.microsoft.com/office/drawing/2014/main" id="{928B43B6-4B26-E2BF-545F-AB0842D130B2}"/>
              </a:ext>
            </a:extLst>
          </p:cNvPr>
          <p:cNvSpPr txBox="1"/>
          <p:nvPr/>
        </p:nvSpPr>
        <p:spPr>
          <a:xfrm>
            <a:off x="9333186" y="2266517"/>
            <a:ext cx="2858814" cy="2862322"/>
          </a:xfrm>
          <a:prstGeom prst="rect">
            <a:avLst/>
          </a:prstGeom>
          <a:noFill/>
        </p:spPr>
        <p:txBody>
          <a:bodyPr wrap="square" rtlCol="0">
            <a:spAutoFit/>
          </a:bodyPr>
          <a:lstStyle/>
          <a:p>
            <a:r>
              <a:rPr lang="fr-FR" sz="2000" b="1" i="1" dirty="0">
                <a:solidFill>
                  <a:srgbClr val="FFFF00"/>
                </a:solidFill>
              </a:rPr>
              <a:t>Chanteuges: bâti sur les flancs d'une coulée basaltique séparant la Desges de l'Allier, le village considéré parmi les villages de caractère de Haute Loire est dominé par l'ancienne abbaye</a:t>
            </a:r>
          </a:p>
        </p:txBody>
      </p:sp>
      <p:sp>
        <p:nvSpPr>
          <p:cNvPr id="5" name="Espace réservé de la date 4">
            <a:extLst>
              <a:ext uri="{FF2B5EF4-FFF2-40B4-BE49-F238E27FC236}">
                <a16:creationId xmlns:a16="http://schemas.microsoft.com/office/drawing/2014/main" id="{DC9786CF-FBD3-21E6-C382-E45FBE89A01C}"/>
              </a:ext>
            </a:extLst>
          </p:cNvPr>
          <p:cNvSpPr>
            <a:spLocks noGrp="1"/>
          </p:cNvSpPr>
          <p:nvPr>
            <p:ph type="dt" sz="half" idx="10"/>
          </p:nvPr>
        </p:nvSpPr>
        <p:spPr/>
        <p:txBody>
          <a:bodyPr/>
          <a:lstStyle/>
          <a:p>
            <a:fld id="{00946C77-5F61-436F-96DD-3A996D05ED9D}" type="datetime1">
              <a:rPr lang="fr-FR" smtClean="0"/>
              <a:t>16/10/2022</a:t>
            </a:fld>
            <a:endParaRPr lang="fr-FR"/>
          </a:p>
        </p:txBody>
      </p:sp>
      <p:sp>
        <p:nvSpPr>
          <p:cNvPr id="6" name="Espace réservé du pied de page 5">
            <a:extLst>
              <a:ext uri="{FF2B5EF4-FFF2-40B4-BE49-F238E27FC236}">
                <a16:creationId xmlns:a16="http://schemas.microsoft.com/office/drawing/2014/main" id="{31FA3FE6-D6F5-90CF-CF12-9DD0CB0AC69E}"/>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99768094-18C2-98C2-D3EB-B4CD1CD48C9F}"/>
              </a:ext>
            </a:extLst>
          </p:cNvPr>
          <p:cNvSpPr>
            <a:spLocks noGrp="1"/>
          </p:cNvSpPr>
          <p:nvPr>
            <p:ph type="sldNum" sz="quarter" idx="12"/>
          </p:nvPr>
        </p:nvSpPr>
        <p:spPr/>
        <p:txBody>
          <a:bodyPr/>
          <a:lstStyle/>
          <a:p>
            <a:fld id="{536A7DCF-6BAF-45CC-8A64-9226616FE9B5}" type="slidenum">
              <a:rPr lang="fr-FR" smtClean="0"/>
              <a:t>28</a:t>
            </a:fld>
            <a:endParaRPr lang="fr-F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50AE061-9FE1-C57A-7905-01EE7D2F792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56289" y="533399"/>
            <a:ext cx="7053755" cy="5791200"/>
          </a:xfrm>
          <a:prstGeom prst="rect">
            <a:avLst/>
          </a:prstGeom>
          <a:ln w="50800" cmpd="dbl">
            <a:solidFill>
              <a:srgbClr val="FFFF00"/>
            </a:solidFill>
          </a:ln>
        </p:spPr>
      </p:pic>
      <p:sp>
        <p:nvSpPr>
          <p:cNvPr id="4" name="ZoneTexte 3">
            <a:extLst>
              <a:ext uri="{FF2B5EF4-FFF2-40B4-BE49-F238E27FC236}">
                <a16:creationId xmlns:a16="http://schemas.microsoft.com/office/drawing/2014/main" id="{3FE56515-972D-1BA2-230A-9BC917D1021B}"/>
              </a:ext>
            </a:extLst>
          </p:cNvPr>
          <p:cNvSpPr txBox="1"/>
          <p:nvPr/>
        </p:nvSpPr>
        <p:spPr>
          <a:xfrm>
            <a:off x="8887809" y="1074509"/>
            <a:ext cx="3205655" cy="4708981"/>
          </a:xfrm>
          <a:prstGeom prst="rect">
            <a:avLst/>
          </a:prstGeom>
          <a:noFill/>
        </p:spPr>
        <p:txBody>
          <a:bodyPr wrap="square" rtlCol="0">
            <a:spAutoFit/>
          </a:bodyPr>
          <a:lstStyle/>
          <a:p>
            <a:r>
              <a:rPr lang="fr-FR" sz="2000" b="1" i="1" dirty="0">
                <a:solidFill>
                  <a:srgbClr val="FFFF00"/>
                </a:solidFill>
              </a:rPr>
              <a:t>St </a:t>
            </a:r>
            <a:r>
              <a:rPr lang="fr-FR" sz="2000" b="1" i="1" dirty="0" err="1">
                <a:solidFill>
                  <a:srgbClr val="FFFF00"/>
                </a:solidFill>
              </a:rPr>
              <a:t>Arcons</a:t>
            </a:r>
            <a:r>
              <a:rPr lang="fr-FR" sz="2000" b="1" i="1" dirty="0">
                <a:solidFill>
                  <a:srgbClr val="FFFF00"/>
                </a:solidFill>
              </a:rPr>
              <a:t> d'Allier : ce village est situé dans un site exceptionnel entre les gorges de la </a:t>
            </a:r>
            <a:r>
              <a:rPr lang="fr-FR" sz="2000" b="1" i="1" dirty="0" err="1">
                <a:solidFill>
                  <a:srgbClr val="FFFF00"/>
                </a:solidFill>
              </a:rPr>
              <a:t>Fioule</a:t>
            </a:r>
            <a:r>
              <a:rPr lang="fr-FR" sz="2000" b="1" i="1" dirty="0">
                <a:solidFill>
                  <a:srgbClr val="FFFF00"/>
                </a:solidFill>
              </a:rPr>
              <a:t> et de l'Allier. Modèle de restauration de village dans le respect du patrimoine, St </a:t>
            </a:r>
            <a:r>
              <a:rPr lang="fr-FR" sz="2000" b="1" i="1" dirty="0" err="1">
                <a:solidFill>
                  <a:srgbClr val="FFFF00"/>
                </a:solidFill>
              </a:rPr>
              <a:t>Arcons</a:t>
            </a:r>
            <a:r>
              <a:rPr lang="fr-FR" sz="2000" b="1" i="1" dirty="0">
                <a:solidFill>
                  <a:srgbClr val="FFFF00"/>
                </a:solidFill>
              </a:rPr>
              <a:t> possède aussi un musée du Fer Blanc, unique en France. Quant à l'église dont les arcades s'ouvrent sous de puissants arcs de décharge, elle présente une nef romane très pure aux colonnes basaltiques.</a:t>
            </a:r>
          </a:p>
        </p:txBody>
      </p:sp>
      <p:sp>
        <p:nvSpPr>
          <p:cNvPr id="5" name="Espace réservé de la date 4">
            <a:extLst>
              <a:ext uri="{FF2B5EF4-FFF2-40B4-BE49-F238E27FC236}">
                <a16:creationId xmlns:a16="http://schemas.microsoft.com/office/drawing/2014/main" id="{E5D4F077-7E58-A9FB-7D1A-AC6062917EA0}"/>
              </a:ext>
            </a:extLst>
          </p:cNvPr>
          <p:cNvSpPr>
            <a:spLocks noGrp="1"/>
          </p:cNvSpPr>
          <p:nvPr>
            <p:ph type="dt" sz="half" idx="10"/>
          </p:nvPr>
        </p:nvSpPr>
        <p:spPr/>
        <p:txBody>
          <a:bodyPr/>
          <a:lstStyle/>
          <a:p>
            <a:fld id="{130F0EE7-8D74-40F4-BB6C-EE0AB65A9710}" type="datetime1">
              <a:rPr lang="fr-FR" smtClean="0"/>
              <a:t>16/10/2022</a:t>
            </a:fld>
            <a:endParaRPr lang="fr-FR"/>
          </a:p>
        </p:txBody>
      </p:sp>
      <p:sp>
        <p:nvSpPr>
          <p:cNvPr id="6" name="Espace réservé du pied de page 5">
            <a:extLst>
              <a:ext uri="{FF2B5EF4-FFF2-40B4-BE49-F238E27FC236}">
                <a16:creationId xmlns:a16="http://schemas.microsoft.com/office/drawing/2014/main" id="{CB7C6BD2-EE45-FB52-783B-4A1BAB803079}"/>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37F92887-250A-232C-D11E-DE5D1717BB27}"/>
              </a:ext>
            </a:extLst>
          </p:cNvPr>
          <p:cNvSpPr>
            <a:spLocks noGrp="1"/>
          </p:cNvSpPr>
          <p:nvPr>
            <p:ph type="sldNum" sz="quarter" idx="12"/>
          </p:nvPr>
        </p:nvSpPr>
        <p:spPr/>
        <p:txBody>
          <a:bodyPr/>
          <a:lstStyle/>
          <a:p>
            <a:fld id="{536A7DCF-6BAF-45CC-8A64-9226616FE9B5}" type="slidenum">
              <a:rPr lang="fr-FR" smtClean="0"/>
              <a:t>29</a:t>
            </a:fld>
            <a:endParaRPr lang="fr-FR"/>
          </a:p>
        </p:txBody>
      </p:sp>
    </p:spTree>
    <p:extLst>
      <p:ext uri="{BB962C8B-B14F-4D97-AF65-F5344CB8AC3E}">
        <p14:creationId xmlns:p14="http://schemas.microsoft.com/office/powerpoint/2010/main" val="72819011"/>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plante, bouquet, très coloré&#10;&#10;Description générée automatiquement">
            <a:extLst>
              <a:ext uri="{FF2B5EF4-FFF2-40B4-BE49-F238E27FC236}">
                <a16:creationId xmlns:a16="http://schemas.microsoft.com/office/drawing/2014/main" id="{09351B97-3388-4BB7-B70E-94CA3F78E7C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4855" y="575441"/>
            <a:ext cx="11004331" cy="5707117"/>
          </a:xfrm>
          <a:prstGeom prst="rect">
            <a:avLst/>
          </a:prstGeom>
        </p:spPr>
      </p:pic>
      <p:sp>
        <p:nvSpPr>
          <p:cNvPr id="4" name="ZoneTexte 3">
            <a:extLst>
              <a:ext uri="{FF2B5EF4-FFF2-40B4-BE49-F238E27FC236}">
                <a16:creationId xmlns:a16="http://schemas.microsoft.com/office/drawing/2014/main" id="{F5362E1D-ED4B-0689-2FA4-F8B963B81B56}"/>
              </a:ext>
            </a:extLst>
          </p:cNvPr>
          <p:cNvSpPr txBox="1"/>
          <p:nvPr/>
        </p:nvSpPr>
        <p:spPr>
          <a:xfrm>
            <a:off x="3105807" y="3198166"/>
            <a:ext cx="7330965" cy="461665"/>
          </a:xfrm>
          <a:prstGeom prst="rect">
            <a:avLst/>
          </a:prstGeom>
          <a:noFill/>
        </p:spPr>
        <p:txBody>
          <a:bodyPr wrap="square" rtlCol="0">
            <a:spAutoFit/>
          </a:bodyPr>
          <a:lstStyle/>
          <a:p>
            <a:r>
              <a:rPr lang="fr-FR" sz="2400" b="1" i="1" dirty="0"/>
              <a:t>Lorient Vous A Proposer Les Gorges De L’Ardèche</a:t>
            </a:r>
          </a:p>
        </p:txBody>
      </p:sp>
      <p:sp>
        <p:nvSpPr>
          <p:cNvPr id="5" name="ZoneTexte 4">
            <a:extLst>
              <a:ext uri="{FF2B5EF4-FFF2-40B4-BE49-F238E27FC236}">
                <a16:creationId xmlns:a16="http://schemas.microsoft.com/office/drawing/2014/main" id="{00787075-0877-56DB-979F-BF56B1B60491}"/>
              </a:ext>
            </a:extLst>
          </p:cNvPr>
          <p:cNvSpPr txBox="1"/>
          <p:nvPr/>
        </p:nvSpPr>
        <p:spPr>
          <a:xfrm>
            <a:off x="4635061" y="3659831"/>
            <a:ext cx="4540469" cy="461665"/>
          </a:xfrm>
          <a:prstGeom prst="rect">
            <a:avLst/>
          </a:prstGeom>
          <a:noFill/>
        </p:spPr>
        <p:txBody>
          <a:bodyPr wrap="square" rtlCol="0">
            <a:spAutoFit/>
          </a:bodyPr>
          <a:lstStyle/>
          <a:p>
            <a:r>
              <a:rPr lang="fr-FR" sz="2400" b="1" i="1" dirty="0"/>
              <a:t>Les Images Et Le Son Du Net</a:t>
            </a:r>
          </a:p>
        </p:txBody>
      </p:sp>
      <p:sp>
        <p:nvSpPr>
          <p:cNvPr id="6" name="ZoneTexte 5">
            <a:extLst>
              <a:ext uri="{FF2B5EF4-FFF2-40B4-BE49-F238E27FC236}">
                <a16:creationId xmlns:a16="http://schemas.microsoft.com/office/drawing/2014/main" id="{FE99C950-FB48-F591-7860-C0A1D3346844}"/>
              </a:ext>
            </a:extLst>
          </p:cNvPr>
          <p:cNvSpPr txBox="1"/>
          <p:nvPr/>
        </p:nvSpPr>
        <p:spPr>
          <a:xfrm>
            <a:off x="5912069" y="4010091"/>
            <a:ext cx="2443655" cy="461665"/>
          </a:xfrm>
          <a:prstGeom prst="rect">
            <a:avLst/>
          </a:prstGeom>
          <a:noFill/>
        </p:spPr>
        <p:txBody>
          <a:bodyPr wrap="square" rtlCol="0">
            <a:spAutoFit/>
          </a:bodyPr>
          <a:lstStyle/>
          <a:p>
            <a:r>
              <a:rPr lang="fr-FR" sz="2400" b="1" i="1" dirty="0"/>
              <a:t>Lorient</a:t>
            </a:r>
          </a:p>
        </p:txBody>
      </p:sp>
      <p:sp>
        <p:nvSpPr>
          <p:cNvPr id="7" name="Espace réservé de la date 6">
            <a:extLst>
              <a:ext uri="{FF2B5EF4-FFF2-40B4-BE49-F238E27FC236}">
                <a16:creationId xmlns:a16="http://schemas.microsoft.com/office/drawing/2014/main" id="{CCA2267A-19E7-0175-922B-8FE010C9EE02}"/>
              </a:ext>
            </a:extLst>
          </p:cNvPr>
          <p:cNvSpPr>
            <a:spLocks noGrp="1"/>
          </p:cNvSpPr>
          <p:nvPr>
            <p:ph type="dt" sz="half" idx="10"/>
          </p:nvPr>
        </p:nvSpPr>
        <p:spPr/>
        <p:txBody>
          <a:bodyPr/>
          <a:lstStyle/>
          <a:p>
            <a:fld id="{122CE719-72D5-47F7-BED6-67BD76978E5E}" type="datetime1">
              <a:rPr lang="fr-FR" smtClean="0"/>
              <a:t>16/10/2022</a:t>
            </a:fld>
            <a:endParaRPr lang="fr-FR"/>
          </a:p>
        </p:txBody>
      </p:sp>
      <p:sp>
        <p:nvSpPr>
          <p:cNvPr id="8" name="Espace réservé du pied de page 7">
            <a:extLst>
              <a:ext uri="{FF2B5EF4-FFF2-40B4-BE49-F238E27FC236}">
                <a16:creationId xmlns:a16="http://schemas.microsoft.com/office/drawing/2014/main" id="{C05BB8D1-8D3A-FD4D-75DB-5653AAD707D3}"/>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8D953221-FA45-19D5-6F3D-5D4856281B89}"/>
              </a:ext>
            </a:extLst>
          </p:cNvPr>
          <p:cNvSpPr>
            <a:spLocks noGrp="1"/>
          </p:cNvSpPr>
          <p:nvPr>
            <p:ph type="sldNum" sz="quarter" idx="12"/>
          </p:nvPr>
        </p:nvSpPr>
        <p:spPr/>
        <p:txBody>
          <a:bodyPr/>
          <a:lstStyle/>
          <a:p>
            <a:fld id="{536A7DCF-6BAF-45CC-8A64-9226616FE9B5}" type="slidenum">
              <a:rPr lang="fr-FR" smtClean="0"/>
              <a:t>30</a:t>
            </a:fld>
            <a:endParaRPr lang="fr-F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mc:Choice xmlns:p14="http://schemas.microsoft.com/office/powerpoint/2010/main" Requires="p14">
      <p:transition spd="slow" p14:dur="5000" advClick="0" advTm="16000">
        <p:dissolve/>
      </p:transition>
    </mc:Choice>
    <mc:Fallback>
      <p:transition spd="slow" advClick="0" advTm="16000">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589</Words>
  <Application>Microsoft Office PowerPoint</Application>
  <PresentationFormat>Grand écran</PresentationFormat>
  <Paragraphs>123</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2022-10-07T05:10:36Z</dcterms:created>
  <dcterms:modified xsi:type="dcterms:W3CDTF">2022-10-16T07:43:44Z</dcterms:modified>
</cp:coreProperties>
</file>