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57" r:id="rId4"/>
    <p:sldId id="258" r:id="rId5"/>
    <p:sldId id="259" r:id="rId6"/>
    <p:sldId id="261" r:id="rId7"/>
    <p:sldId id="286" r:id="rId8"/>
    <p:sldId id="262" r:id="rId9"/>
    <p:sldId id="263" r:id="rId10"/>
    <p:sldId id="264" r:id="rId11"/>
    <p:sldId id="265" r:id="rId12"/>
    <p:sldId id="266" r:id="rId13"/>
    <p:sldId id="267" r:id="rId14"/>
    <p:sldId id="268" r:id="rId15"/>
    <p:sldId id="287"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dG/YoHvcE1m1nKzi7Cb2A==" hashData="Sl0FFtqPCCw/6JkUdbhCB2XVuZaAbwbzXutcfN6dD7SKLB1JAG84buNhhQera31cY01AeXGCC1zT8sQmMHxw9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08" autoAdjust="0"/>
    <p:restoredTop sz="94660"/>
  </p:normalViewPr>
  <p:slideViewPr>
    <p:cSldViewPr snapToGrid="0">
      <p:cViewPr varScale="1">
        <p:scale>
          <a:sx n="69" d="100"/>
          <a:sy n="69" d="100"/>
        </p:scale>
        <p:origin x="3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9566D03F-C57D-362D-1028-E74FFEEDED2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78269" y="678871"/>
            <a:ext cx="7835462" cy="5500255"/>
          </a:xfrm>
          <a:prstGeom prst="rect">
            <a:avLst/>
          </a:prstGeom>
          <a:ln w="50800" cmpd="dbl">
            <a:solidFill>
              <a:schemeClr val="accent2"/>
            </a:solidFill>
          </a:ln>
        </p:spPr>
      </p:pic>
      <p:sp>
        <p:nvSpPr>
          <p:cNvPr id="4" name="ZoneTexte 3">
            <a:extLst>
              <a:ext uri="{FF2B5EF4-FFF2-40B4-BE49-F238E27FC236}">
                <a16:creationId xmlns:a16="http://schemas.microsoft.com/office/drawing/2014/main" id="{BD44E85E-2628-76EF-F22A-4D02FE1F16BE}"/>
              </a:ext>
            </a:extLst>
          </p:cNvPr>
          <p:cNvSpPr txBox="1"/>
          <p:nvPr/>
        </p:nvSpPr>
        <p:spPr>
          <a:xfrm>
            <a:off x="4598275" y="3428998"/>
            <a:ext cx="3373821" cy="830997"/>
          </a:xfrm>
          <a:prstGeom prst="rect">
            <a:avLst/>
          </a:prstGeom>
          <a:noFill/>
        </p:spPr>
        <p:txBody>
          <a:bodyPr wrap="square" rtlCol="0">
            <a:spAutoFit/>
          </a:bodyPr>
          <a:lstStyle/>
          <a:p>
            <a:r>
              <a:rPr lang="fr-FR" sz="2400" b="1" i="1" dirty="0"/>
              <a:t>Lorient Vous Propose les Cordillères Des Andes </a:t>
            </a: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4="http://schemas.microsoft.com/office/powerpoint/2010/main" Requires="p14">
      <p:transition spd="slow" p14:dur="5000" advClick="0" advTm="16000">
        <p14:prism/>
        <p:sndAc>
          <p:stSnd loop="1">
            <p:snd r:embed="rId2" name="Cavatina (The Deer Hunter) piano JMAGP.wav"/>
          </p:stSnd>
        </p:sndAc>
      </p:transition>
    </mc:Choice>
    <mc:Fallback>
      <p:transition spd="slow" advClick="0" advTm="16000">
        <p:fade/>
        <p:sndAc>
          <p:stSnd loop="1">
            <p:snd r:embed="rId2" name="Cavatina (The Deer Hunter) piano JMAGP.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D1F480-0F7F-9C82-14D5-159504111292}"/>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cordillère des Andes, qui s'étend le long de la côte ouest de l'Amérique du Sud, compte parmi les plus grandes chaînes de montagnes du monde. Ses reliefs variés comprennent des glaciers, volcans, plaines, déserts, lacs et forêts. Les montagnes abritent des sites archéologiques de l'époque précolombienne, ainsi qu'une faune diversifiée, avec des chinchillas et des condors. Depuis le Venezuela, au nord, la cordillère traverse la Colombie, l'Équateur, le Pérou, la Bolivie, l'Argentine et le Chili</a:t>
            </a: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6242702-3841-55C9-D470-78FDC83B80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8441" y="811924"/>
            <a:ext cx="9215821" cy="5234152"/>
          </a:xfrm>
          <a:prstGeom prst="rect">
            <a:avLst/>
          </a:prstGeom>
          <a:ln w="50800" cmpd="dbl">
            <a:solidFill>
              <a:schemeClr val="accent2"/>
            </a:solidFill>
          </a:ln>
        </p:spPr>
      </p:pic>
      <p:sp>
        <p:nvSpPr>
          <p:cNvPr id="4" name="ZoneTexte 3">
            <a:extLst>
              <a:ext uri="{FF2B5EF4-FFF2-40B4-BE49-F238E27FC236}">
                <a16:creationId xmlns:a16="http://schemas.microsoft.com/office/drawing/2014/main" id="{C5D8D95D-B7A8-5FFC-19D4-281AB2C259C9}"/>
              </a:ext>
            </a:extLst>
          </p:cNvPr>
          <p:cNvSpPr txBox="1"/>
          <p:nvPr/>
        </p:nvSpPr>
        <p:spPr>
          <a:xfrm>
            <a:off x="9664262" y="3058510"/>
            <a:ext cx="2527738" cy="1015663"/>
          </a:xfrm>
          <a:prstGeom prst="rect">
            <a:avLst/>
          </a:prstGeom>
          <a:noFill/>
        </p:spPr>
        <p:txBody>
          <a:bodyPr wrap="square" rtlCol="0">
            <a:spAutoFit/>
          </a:bodyPr>
          <a:lstStyle/>
          <a:p>
            <a:r>
              <a:rPr lang="fr-FR" sz="2000" b="1" i="1" dirty="0">
                <a:solidFill>
                  <a:srgbClr val="FFFF00"/>
                </a:solidFill>
              </a:rPr>
              <a:t>Le </a:t>
            </a:r>
            <a:r>
              <a:rPr lang="fr-FR" sz="2000" b="1" i="1" dirty="0" err="1">
                <a:solidFill>
                  <a:srgbClr val="FFFF00"/>
                </a:solidFill>
              </a:rPr>
              <a:t>Cono</a:t>
            </a:r>
            <a:r>
              <a:rPr lang="fr-FR" sz="2000" b="1" i="1" dirty="0">
                <a:solidFill>
                  <a:srgbClr val="FFFF00"/>
                </a:solidFill>
              </a:rPr>
              <a:t> de Arita dans le </a:t>
            </a:r>
            <a:r>
              <a:rPr lang="fr-FR" sz="2000" b="1" i="1" dirty="0" err="1">
                <a:solidFill>
                  <a:srgbClr val="FFFF00"/>
                </a:solidFill>
              </a:rPr>
              <a:t>Salar</a:t>
            </a:r>
            <a:r>
              <a:rPr lang="fr-FR" sz="2000" b="1" i="1" dirty="0">
                <a:solidFill>
                  <a:srgbClr val="FFFF00"/>
                </a:solidFill>
              </a:rPr>
              <a:t> d'</a:t>
            </a:r>
            <a:r>
              <a:rPr lang="fr-FR" sz="2000" b="1" i="1" dirty="0" err="1">
                <a:solidFill>
                  <a:srgbClr val="FFFF00"/>
                </a:solidFill>
              </a:rPr>
              <a:t>Arizaro</a:t>
            </a:r>
            <a:r>
              <a:rPr lang="fr-FR" sz="2000" b="1" i="1" dirty="0">
                <a:solidFill>
                  <a:srgbClr val="FFFF00"/>
                </a:solidFill>
              </a:rPr>
              <a:t>, Salta (Argentine).</a:t>
            </a: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extérieur, nature&#10;&#10;Description générée automatiquement">
            <a:extLst>
              <a:ext uri="{FF2B5EF4-FFF2-40B4-BE49-F238E27FC236}">
                <a16:creationId xmlns:a16="http://schemas.microsoft.com/office/drawing/2014/main" id="{488074DA-0DD4-6EAD-09F8-29E528CD7D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38248" y="867105"/>
            <a:ext cx="9049408" cy="5344510"/>
          </a:xfrm>
          <a:prstGeom prst="rect">
            <a:avLst/>
          </a:prstGeom>
          <a:ln w="50800" cmpd="dbl">
            <a:solidFill>
              <a:srgbClr val="FFFF00"/>
            </a:solidFill>
          </a:ln>
        </p:spPr>
      </p:pic>
      <p:sp>
        <p:nvSpPr>
          <p:cNvPr id="4" name="ZoneTexte 3">
            <a:extLst>
              <a:ext uri="{FF2B5EF4-FFF2-40B4-BE49-F238E27FC236}">
                <a16:creationId xmlns:a16="http://schemas.microsoft.com/office/drawing/2014/main" id="{5FF0FEA4-7E75-C5F6-AE47-1756BEF7EA11}"/>
              </a:ext>
            </a:extLst>
          </p:cNvPr>
          <p:cNvSpPr txBox="1"/>
          <p:nvPr/>
        </p:nvSpPr>
        <p:spPr>
          <a:xfrm>
            <a:off x="283779" y="3878317"/>
            <a:ext cx="2081049" cy="1015663"/>
          </a:xfrm>
          <a:prstGeom prst="rect">
            <a:avLst/>
          </a:prstGeom>
          <a:noFill/>
        </p:spPr>
        <p:txBody>
          <a:bodyPr wrap="square" rtlCol="0">
            <a:spAutoFit/>
          </a:bodyPr>
          <a:lstStyle/>
          <a:p>
            <a:r>
              <a:rPr lang="fr-FR" sz="2000" b="1" i="1" dirty="0">
                <a:solidFill>
                  <a:srgbClr val="FFFF00"/>
                </a:solidFill>
              </a:rPr>
              <a:t>La cordillère des Andes s'étendant à perte de vue.</a:t>
            </a: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vallée, extérieur&#10;&#10;Description générée automatiquement">
            <a:extLst>
              <a:ext uri="{FF2B5EF4-FFF2-40B4-BE49-F238E27FC236}">
                <a16:creationId xmlns:a16="http://schemas.microsoft.com/office/drawing/2014/main" id="{A86AA832-E026-3447-775C-252C235769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4042" y="595312"/>
            <a:ext cx="7620000" cy="5667375"/>
          </a:xfrm>
          <a:prstGeom prst="rect">
            <a:avLst/>
          </a:prstGeom>
          <a:ln w="50800" cmpd="dbl">
            <a:solidFill>
              <a:schemeClr val="accent2"/>
            </a:solidFill>
          </a:ln>
        </p:spPr>
      </p:pic>
      <p:sp>
        <p:nvSpPr>
          <p:cNvPr id="4" name="ZoneTexte 3">
            <a:extLst>
              <a:ext uri="{FF2B5EF4-FFF2-40B4-BE49-F238E27FC236}">
                <a16:creationId xmlns:a16="http://schemas.microsoft.com/office/drawing/2014/main" id="{14C40805-4374-6702-E4A8-77D64C0AD9DB}"/>
              </a:ext>
            </a:extLst>
          </p:cNvPr>
          <p:cNvSpPr txBox="1"/>
          <p:nvPr/>
        </p:nvSpPr>
        <p:spPr>
          <a:xfrm>
            <a:off x="8692055" y="3968390"/>
            <a:ext cx="3499945" cy="400110"/>
          </a:xfrm>
          <a:prstGeom prst="rect">
            <a:avLst/>
          </a:prstGeom>
          <a:noFill/>
        </p:spPr>
        <p:txBody>
          <a:bodyPr wrap="square" rtlCol="0">
            <a:spAutoFit/>
          </a:bodyPr>
          <a:lstStyle/>
          <a:p>
            <a:r>
              <a:rPr lang="fr-FR" sz="2000" b="1" i="1" dirty="0">
                <a:solidFill>
                  <a:srgbClr val="FFFF00"/>
                </a:solidFill>
              </a:rPr>
              <a:t>La cordillère Centrale.</a:t>
            </a: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montagne, ciel, nature&#10;&#10;Description générée automatiquement">
            <a:extLst>
              <a:ext uri="{FF2B5EF4-FFF2-40B4-BE49-F238E27FC236}">
                <a16:creationId xmlns:a16="http://schemas.microsoft.com/office/drawing/2014/main" id="{8A1224A5-D683-8714-8609-84D381EE3F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7628" y="847725"/>
            <a:ext cx="7620000" cy="5162550"/>
          </a:xfrm>
          <a:prstGeom prst="rect">
            <a:avLst/>
          </a:prstGeom>
          <a:ln w="50800" cmpd="dbl">
            <a:solidFill>
              <a:schemeClr val="accent2"/>
            </a:solidFill>
          </a:ln>
        </p:spPr>
      </p:pic>
      <p:sp>
        <p:nvSpPr>
          <p:cNvPr id="4" name="ZoneTexte 3">
            <a:extLst>
              <a:ext uri="{FF2B5EF4-FFF2-40B4-BE49-F238E27FC236}">
                <a16:creationId xmlns:a16="http://schemas.microsoft.com/office/drawing/2014/main" id="{B5AAA2F1-DA82-9455-4DD9-1A0EDA2EC6E2}"/>
              </a:ext>
            </a:extLst>
          </p:cNvPr>
          <p:cNvSpPr txBox="1"/>
          <p:nvPr/>
        </p:nvSpPr>
        <p:spPr>
          <a:xfrm>
            <a:off x="9680028" y="2963917"/>
            <a:ext cx="2102069" cy="707886"/>
          </a:xfrm>
          <a:prstGeom prst="rect">
            <a:avLst/>
          </a:prstGeom>
          <a:noFill/>
        </p:spPr>
        <p:txBody>
          <a:bodyPr wrap="square" rtlCol="0">
            <a:spAutoFit/>
          </a:bodyPr>
          <a:lstStyle/>
          <a:p>
            <a:r>
              <a:rPr lang="fr-FR" sz="2000" b="1" i="1" dirty="0">
                <a:solidFill>
                  <a:srgbClr val="FFFF00"/>
                </a:solidFill>
              </a:rPr>
              <a:t>Les Andes vues d'avion.</a:t>
            </a: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vallée&#10;&#10;Description générée automatiquement">
            <a:extLst>
              <a:ext uri="{FF2B5EF4-FFF2-40B4-BE49-F238E27FC236}">
                <a16:creationId xmlns:a16="http://schemas.microsoft.com/office/drawing/2014/main" id="{A1F78F73-2FEF-A9A6-7FC5-F5C827E5FF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1689" y="520261"/>
            <a:ext cx="8959511" cy="5817477"/>
          </a:xfrm>
          <a:prstGeom prst="rect">
            <a:avLst/>
          </a:prstGeom>
          <a:ln w="50800" cmpd="dbl">
            <a:solidFill>
              <a:schemeClr val="accent2"/>
            </a:solidFill>
          </a:ln>
        </p:spPr>
      </p:pic>
      <p:sp>
        <p:nvSpPr>
          <p:cNvPr id="4" name="ZoneTexte 3">
            <a:extLst>
              <a:ext uri="{FF2B5EF4-FFF2-40B4-BE49-F238E27FC236}">
                <a16:creationId xmlns:a16="http://schemas.microsoft.com/office/drawing/2014/main" id="{0AACBE9B-9FBC-9860-ADC2-7DDC4697B25E}"/>
              </a:ext>
            </a:extLst>
          </p:cNvPr>
          <p:cNvSpPr txBox="1"/>
          <p:nvPr/>
        </p:nvSpPr>
        <p:spPr>
          <a:xfrm>
            <a:off x="9853450" y="3137337"/>
            <a:ext cx="1907628" cy="2246769"/>
          </a:xfrm>
          <a:prstGeom prst="rect">
            <a:avLst/>
          </a:prstGeom>
          <a:noFill/>
        </p:spPr>
        <p:txBody>
          <a:bodyPr wrap="square" rtlCol="0">
            <a:spAutoFit/>
          </a:bodyPr>
          <a:lstStyle/>
          <a:p>
            <a:r>
              <a:rPr lang="fr-FR" sz="2000" b="1" i="1" dirty="0">
                <a:solidFill>
                  <a:srgbClr val="FFFF00"/>
                </a:solidFill>
              </a:rPr>
              <a:t>Cordillère </a:t>
            </a:r>
            <a:r>
              <a:rPr lang="fr-FR" sz="2000" b="1" i="1" dirty="0" err="1">
                <a:solidFill>
                  <a:srgbClr val="FFFF00"/>
                </a:solidFill>
              </a:rPr>
              <a:t>Huallanca</a:t>
            </a:r>
            <a:r>
              <a:rPr lang="fr-FR" sz="2000" b="1" i="1" dirty="0">
                <a:solidFill>
                  <a:srgbClr val="FFFF00"/>
                </a:solidFill>
              </a:rPr>
              <a:t>, prise au-dessus du Rio </a:t>
            </a:r>
            <a:r>
              <a:rPr lang="fr-FR" sz="2000" b="1" i="1" dirty="0" err="1">
                <a:solidFill>
                  <a:srgbClr val="FFFF00"/>
                </a:solidFill>
              </a:rPr>
              <a:t>Cuero</a:t>
            </a:r>
            <a:r>
              <a:rPr lang="fr-FR" sz="2000" b="1" i="1" dirty="0">
                <a:solidFill>
                  <a:srgbClr val="FFFF00"/>
                </a:solidFill>
              </a:rPr>
              <a:t>, </a:t>
            </a:r>
            <a:r>
              <a:rPr lang="fr-FR" sz="2000" b="1" i="1" dirty="0" err="1">
                <a:solidFill>
                  <a:srgbClr val="FFFF00"/>
                </a:solidFill>
              </a:rPr>
              <a:t>Huasta</a:t>
            </a:r>
            <a:r>
              <a:rPr lang="fr-FR" sz="2000" b="1" i="1" dirty="0">
                <a:solidFill>
                  <a:srgbClr val="FFFF00"/>
                </a:solidFill>
              </a:rPr>
              <a:t>, </a:t>
            </a:r>
            <a:r>
              <a:rPr lang="fr-FR" sz="2000" b="1" i="1" dirty="0" err="1">
                <a:solidFill>
                  <a:srgbClr val="FFFF00"/>
                </a:solidFill>
              </a:rPr>
              <a:t>Bolognesi</a:t>
            </a:r>
            <a:r>
              <a:rPr lang="fr-FR" sz="2000" b="1" i="1" dirty="0">
                <a:solidFill>
                  <a:srgbClr val="FFFF00"/>
                </a:solidFill>
              </a:rPr>
              <a:t>, Ancash, Pérou.</a:t>
            </a:r>
          </a:p>
        </p:txBody>
      </p:sp>
    </p:spTree>
    <p:extLst>
      <p:ext uri="{BB962C8B-B14F-4D97-AF65-F5344CB8AC3E}">
        <p14:creationId xmlns:p14="http://schemas.microsoft.com/office/powerpoint/2010/main" val="107060520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extérieur, montagne, nature&#10;&#10;Description générée automatiquement">
            <a:extLst>
              <a:ext uri="{FF2B5EF4-FFF2-40B4-BE49-F238E27FC236}">
                <a16:creationId xmlns:a16="http://schemas.microsoft.com/office/drawing/2014/main" id="{AEEE5938-5D38-0D1E-38D1-2B198F1F495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9808" y="677917"/>
            <a:ext cx="9270124" cy="5486400"/>
          </a:xfrm>
          <a:prstGeom prst="rect">
            <a:avLst/>
          </a:prstGeom>
          <a:ln w="50800" cmpd="dbl">
            <a:solidFill>
              <a:schemeClr val="accent2"/>
            </a:solidFill>
          </a:ln>
        </p:spPr>
      </p:pic>
      <p:sp>
        <p:nvSpPr>
          <p:cNvPr id="5" name="ZoneTexte 4">
            <a:extLst>
              <a:ext uri="{FF2B5EF4-FFF2-40B4-BE49-F238E27FC236}">
                <a16:creationId xmlns:a16="http://schemas.microsoft.com/office/drawing/2014/main" id="{7CD7434D-7FBD-EE55-31DF-E70D5E9F5FBE}"/>
              </a:ext>
            </a:extLst>
          </p:cNvPr>
          <p:cNvSpPr txBox="1"/>
          <p:nvPr/>
        </p:nvSpPr>
        <p:spPr>
          <a:xfrm>
            <a:off x="10423633" y="3247697"/>
            <a:ext cx="1897117" cy="1015663"/>
          </a:xfrm>
          <a:prstGeom prst="rect">
            <a:avLst/>
          </a:prstGeom>
          <a:noFill/>
        </p:spPr>
        <p:txBody>
          <a:bodyPr wrap="square" rtlCol="0">
            <a:spAutoFit/>
          </a:bodyPr>
          <a:lstStyle/>
          <a:p>
            <a:endParaRPr lang="fr-FR" sz="2000" b="1" i="1" dirty="0">
              <a:solidFill>
                <a:srgbClr val="FFFF00"/>
              </a:solidFill>
            </a:endParaRPr>
          </a:p>
          <a:p>
            <a:r>
              <a:rPr lang="fr-FR" sz="2000" b="1" i="1" dirty="0">
                <a:solidFill>
                  <a:srgbClr val="FFFF00"/>
                </a:solidFill>
              </a:rPr>
              <a:t>Pico Bolívar, Venezuela</a:t>
            </a: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montagne, nature&#10;&#10;Description générée automatiquement">
            <a:extLst>
              <a:ext uri="{FF2B5EF4-FFF2-40B4-BE49-F238E27FC236}">
                <a16:creationId xmlns:a16="http://schemas.microsoft.com/office/drawing/2014/main" id="{786DD9AE-60CE-6DD1-FAB7-3206A4B651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0883" y="677917"/>
            <a:ext cx="8755117" cy="5439103"/>
          </a:xfrm>
          <a:prstGeom prst="rect">
            <a:avLst/>
          </a:prstGeom>
          <a:ln w="50800" cmpd="dbl">
            <a:solidFill>
              <a:schemeClr val="accent2"/>
            </a:solidFill>
          </a:ln>
        </p:spPr>
      </p:pic>
      <p:sp>
        <p:nvSpPr>
          <p:cNvPr id="4" name="ZoneTexte 3">
            <a:extLst>
              <a:ext uri="{FF2B5EF4-FFF2-40B4-BE49-F238E27FC236}">
                <a16:creationId xmlns:a16="http://schemas.microsoft.com/office/drawing/2014/main" id="{0F2893E6-B050-B241-7F64-B5845538128B}"/>
              </a:ext>
            </a:extLst>
          </p:cNvPr>
          <p:cNvSpPr txBox="1"/>
          <p:nvPr/>
        </p:nvSpPr>
        <p:spPr>
          <a:xfrm>
            <a:off x="10058400" y="3429000"/>
            <a:ext cx="1923393" cy="707886"/>
          </a:xfrm>
          <a:prstGeom prst="rect">
            <a:avLst/>
          </a:prstGeom>
          <a:noFill/>
        </p:spPr>
        <p:txBody>
          <a:bodyPr wrap="square" rtlCol="0">
            <a:spAutoFit/>
          </a:bodyPr>
          <a:lstStyle/>
          <a:p>
            <a:r>
              <a:rPr lang="fr-FR" sz="2000" b="1" i="1" dirty="0">
                <a:solidFill>
                  <a:srgbClr val="FFFF00"/>
                </a:solidFill>
              </a:rPr>
              <a:t>Chimborazo, Équateur.</a:t>
            </a: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nature, extérieur, montagne&#10;&#10;Description générée automatiquement">
            <a:extLst>
              <a:ext uri="{FF2B5EF4-FFF2-40B4-BE49-F238E27FC236}">
                <a16:creationId xmlns:a16="http://schemas.microsoft.com/office/drawing/2014/main" id="{A914070A-89F8-2C92-5808-41E5BD1D92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cmpd="dbl">
            <a:solidFill>
              <a:schemeClr val="accent2"/>
            </a:solidFill>
          </a:ln>
        </p:spPr>
      </p:pic>
      <p:sp>
        <p:nvSpPr>
          <p:cNvPr id="4" name="ZoneTexte 3">
            <a:extLst>
              <a:ext uri="{FF2B5EF4-FFF2-40B4-BE49-F238E27FC236}">
                <a16:creationId xmlns:a16="http://schemas.microsoft.com/office/drawing/2014/main" id="{E48AC014-F884-B3B0-ED8C-33DDF6A84F1A}"/>
              </a:ext>
            </a:extLst>
          </p:cNvPr>
          <p:cNvSpPr txBox="1"/>
          <p:nvPr/>
        </p:nvSpPr>
        <p:spPr>
          <a:xfrm>
            <a:off x="10216055" y="3876755"/>
            <a:ext cx="1891862" cy="707886"/>
          </a:xfrm>
          <a:prstGeom prst="rect">
            <a:avLst/>
          </a:prstGeom>
          <a:noFill/>
        </p:spPr>
        <p:txBody>
          <a:bodyPr wrap="square" rtlCol="0">
            <a:spAutoFit/>
          </a:bodyPr>
          <a:lstStyle/>
          <a:p>
            <a:r>
              <a:rPr lang="fr-FR" sz="2000" b="1" i="1" dirty="0" err="1">
                <a:solidFill>
                  <a:srgbClr val="FFFF00"/>
                </a:solidFill>
              </a:rPr>
              <a:t>Alpamayo</a:t>
            </a:r>
            <a:r>
              <a:rPr lang="fr-FR" sz="2000" b="1" i="1" dirty="0">
                <a:solidFill>
                  <a:srgbClr val="FFFF00"/>
                </a:solidFill>
              </a:rPr>
              <a:t>, Pérou</a:t>
            </a: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nature&#10;&#10;Description générée automatiquement">
            <a:extLst>
              <a:ext uri="{FF2B5EF4-FFF2-40B4-BE49-F238E27FC236}">
                <a16:creationId xmlns:a16="http://schemas.microsoft.com/office/drawing/2014/main" id="{1EAC8A2E-6527-4EA1-9C29-8C12C88A11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00" y="787400"/>
            <a:ext cx="8128000" cy="5283200"/>
          </a:xfrm>
          <a:prstGeom prst="rect">
            <a:avLst/>
          </a:prstGeom>
          <a:ln w="50800" cmpd="dbl">
            <a:solidFill>
              <a:schemeClr val="accent2"/>
            </a:solidFill>
          </a:ln>
        </p:spPr>
      </p:pic>
      <p:sp>
        <p:nvSpPr>
          <p:cNvPr id="4" name="ZoneTexte 3">
            <a:extLst>
              <a:ext uri="{FF2B5EF4-FFF2-40B4-BE49-F238E27FC236}">
                <a16:creationId xmlns:a16="http://schemas.microsoft.com/office/drawing/2014/main" id="{632886E9-44B3-7DF0-4089-78803559B81A}"/>
              </a:ext>
            </a:extLst>
          </p:cNvPr>
          <p:cNvSpPr txBox="1"/>
          <p:nvPr/>
        </p:nvSpPr>
        <p:spPr>
          <a:xfrm>
            <a:off x="10279117" y="3610303"/>
            <a:ext cx="1912883" cy="677108"/>
          </a:xfrm>
          <a:prstGeom prst="rect">
            <a:avLst/>
          </a:prstGeom>
          <a:noFill/>
        </p:spPr>
        <p:txBody>
          <a:bodyPr wrap="square" rtlCol="0">
            <a:spAutoFit/>
          </a:bodyPr>
          <a:lstStyle/>
          <a:p>
            <a:endParaRPr lang="fr-FR" dirty="0">
              <a:solidFill>
                <a:srgbClr val="FFFF00"/>
              </a:solidFill>
            </a:endParaRPr>
          </a:p>
          <a:p>
            <a:r>
              <a:rPr lang="fr-FR" sz="2000" b="1" i="1" dirty="0">
                <a:solidFill>
                  <a:srgbClr val="FFFF00"/>
                </a:solidFill>
              </a:rPr>
              <a:t>El Misti, Pérou</a:t>
            </a:r>
            <a:r>
              <a:rPr lang="fr-FR" dirty="0">
                <a:solidFill>
                  <a:srgbClr val="FFFF00"/>
                </a:solidFill>
              </a:rPr>
              <a:t>.</a:t>
            </a: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3674D1D-E4E2-F171-FEA2-6283C00F0B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77007" y="717331"/>
            <a:ext cx="8403020" cy="5423338"/>
          </a:xfrm>
          <a:prstGeom prst="rect">
            <a:avLst/>
          </a:prstGeom>
          <a:ln w="50800" cmpd="dbl">
            <a:solidFill>
              <a:schemeClr val="accent2"/>
            </a:solidFill>
          </a:ln>
        </p:spPr>
      </p:pic>
      <p:sp>
        <p:nvSpPr>
          <p:cNvPr id="4" name="ZoneTexte 3">
            <a:extLst>
              <a:ext uri="{FF2B5EF4-FFF2-40B4-BE49-F238E27FC236}">
                <a16:creationId xmlns:a16="http://schemas.microsoft.com/office/drawing/2014/main" id="{1DA48B8D-3BEF-7DC2-5D81-3D482AC240E3}"/>
              </a:ext>
            </a:extLst>
          </p:cNvPr>
          <p:cNvSpPr txBox="1"/>
          <p:nvPr/>
        </p:nvSpPr>
        <p:spPr>
          <a:xfrm>
            <a:off x="10105697" y="3429000"/>
            <a:ext cx="2401614" cy="707886"/>
          </a:xfrm>
          <a:prstGeom prst="rect">
            <a:avLst/>
          </a:prstGeom>
          <a:noFill/>
        </p:spPr>
        <p:txBody>
          <a:bodyPr wrap="square" rtlCol="0">
            <a:spAutoFit/>
          </a:bodyPr>
          <a:lstStyle/>
          <a:p>
            <a:r>
              <a:rPr lang="fr-FR" sz="2000" b="1" i="1" dirty="0" err="1">
                <a:solidFill>
                  <a:srgbClr val="FFFF00"/>
                </a:solidFill>
              </a:rPr>
              <a:t>Licancabur</a:t>
            </a:r>
            <a:r>
              <a:rPr lang="fr-FR" sz="2000" b="1" i="1" dirty="0">
                <a:solidFill>
                  <a:srgbClr val="FFFF00"/>
                </a:solidFill>
              </a:rPr>
              <a:t>, Bolivie/Chili</a:t>
            </a:r>
            <a:r>
              <a:rPr lang="fr-FR" dirty="0">
                <a:solidFill>
                  <a:srgbClr val="FFFF00"/>
                </a:solidFill>
              </a:rPr>
              <a:t>.</a:t>
            </a: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haut-plateau&#10;&#10;Description générée automatiquement">
            <a:extLst>
              <a:ext uri="{FF2B5EF4-FFF2-40B4-BE49-F238E27FC236}">
                <a16:creationId xmlns:a16="http://schemas.microsoft.com/office/drawing/2014/main" id="{92E88A92-5B0A-92E1-8388-3E759EBC1B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93227" y="756745"/>
            <a:ext cx="8718331" cy="5486400"/>
          </a:xfrm>
          <a:prstGeom prst="rect">
            <a:avLst/>
          </a:prstGeom>
          <a:ln w="50800" cmpd="dbl">
            <a:solidFill>
              <a:schemeClr val="accent2"/>
            </a:solidFill>
          </a:ln>
        </p:spPr>
      </p:pic>
      <p:sp>
        <p:nvSpPr>
          <p:cNvPr id="4" name="ZoneTexte 3">
            <a:extLst>
              <a:ext uri="{FF2B5EF4-FFF2-40B4-BE49-F238E27FC236}">
                <a16:creationId xmlns:a16="http://schemas.microsoft.com/office/drawing/2014/main" id="{B54B949B-E6FE-AA5E-F694-EBE99634D98F}"/>
              </a:ext>
            </a:extLst>
          </p:cNvPr>
          <p:cNvSpPr txBox="1"/>
          <p:nvPr/>
        </p:nvSpPr>
        <p:spPr>
          <a:xfrm>
            <a:off x="10263351" y="3499945"/>
            <a:ext cx="2286001" cy="1015663"/>
          </a:xfrm>
          <a:prstGeom prst="rect">
            <a:avLst/>
          </a:prstGeom>
          <a:noFill/>
        </p:spPr>
        <p:txBody>
          <a:bodyPr wrap="square" rtlCol="0">
            <a:spAutoFit/>
          </a:bodyPr>
          <a:lstStyle/>
          <a:p>
            <a:endParaRPr lang="fr-FR" sz="2000" b="1" i="1" dirty="0">
              <a:solidFill>
                <a:srgbClr val="FFFF00"/>
              </a:solidFill>
            </a:endParaRPr>
          </a:p>
          <a:p>
            <a:r>
              <a:rPr lang="fr-FR" sz="2000" b="1" i="1" dirty="0" err="1">
                <a:solidFill>
                  <a:srgbClr val="FFFF00"/>
                </a:solidFill>
              </a:rPr>
              <a:t>Llullaillaco</a:t>
            </a:r>
            <a:r>
              <a:rPr lang="fr-FR" sz="2000" b="1" i="1" dirty="0">
                <a:solidFill>
                  <a:srgbClr val="FFFF00"/>
                </a:solidFill>
              </a:rPr>
              <a:t>, Chili/Argentine</a:t>
            </a: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nature&#10;&#10;Description générée automatiquement">
            <a:extLst>
              <a:ext uri="{FF2B5EF4-FFF2-40B4-BE49-F238E27FC236}">
                <a16:creationId xmlns:a16="http://schemas.microsoft.com/office/drawing/2014/main" id="{0EADD5CC-3C02-64CE-DA1B-A2B3CAE9DB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900112"/>
            <a:ext cx="7620000" cy="5057775"/>
          </a:xfrm>
          <a:prstGeom prst="rect">
            <a:avLst/>
          </a:prstGeom>
          <a:ln w="50800" cmpd="dbl">
            <a:solidFill>
              <a:schemeClr val="accent2"/>
            </a:solidFill>
          </a:ln>
        </p:spPr>
      </p:pic>
      <p:sp>
        <p:nvSpPr>
          <p:cNvPr id="4" name="ZoneTexte 3">
            <a:extLst>
              <a:ext uri="{FF2B5EF4-FFF2-40B4-BE49-F238E27FC236}">
                <a16:creationId xmlns:a16="http://schemas.microsoft.com/office/drawing/2014/main" id="{054BC8D1-FE7F-F7A5-DC46-E25D6B9D50F9}"/>
              </a:ext>
            </a:extLst>
          </p:cNvPr>
          <p:cNvSpPr txBox="1"/>
          <p:nvPr/>
        </p:nvSpPr>
        <p:spPr>
          <a:xfrm>
            <a:off x="10042634" y="4004441"/>
            <a:ext cx="2149366" cy="1600438"/>
          </a:xfrm>
          <a:prstGeom prst="rect">
            <a:avLst/>
          </a:prstGeom>
          <a:noFill/>
        </p:spPr>
        <p:txBody>
          <a:bodyPr wrap="square" rtlCol="0">
            <a:spAutoFit/>
          </a:bodyPr>
          <a:lstStyle/>
          <a:p>
            <a:endParaRPr lang="fr-FR" dirty="0">
              <a:solidFill>
                <a:srgbClr val="FFFF00"/>
              </a:solidFill>
            </a:endParaRPr>
          </a:p>
          <a:p>
            <a:r>
              <a:rPr lang="fr-FR" sz="2000" b="1" i="1" dirty="0">
                <a:solidFill>
                  <a:srgbClr val="FFFF00"/>
                </a:solidFill>
              </a:rPr>
              <a:t>La Paz est l'une des villes les plus peuplées des Ande</a:t>
            </a:r>
            <a:r>
              <a:rPr lang="fr-FR" dirty="0">
                <a:solidFill>
                  <a:srgbClr val="FFFF00"/>
                </a:solidFill>
              </a:rPr>
              <a:t>s</a:t>
            </a: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nature&#10;&#10;Description générée automatiquement">
            <a:extLst>
              <a:ext uri="{FF2B5EF4-FFF2-40B4-BE49-F238E27FC236}">
                <a16:creationId xmlns:a16="http://schemas.microsoft.com/office/drawing/2014/main" id="{C9AE63EC-51A5-2DAC-398C-B7A38B20435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56290" y="788277"/>
            <a:ext cx="8749862" cy="5297213"/>
          </a:xfrm>
          <a:prstGeom prst="rect">
            <a:avLst/>
          </a:prstGeom>
          <a:ln w="50800" cmpd="dbl">
            <a:solidFill>
              <a:schemeClr val="accent2"/>
            </a:solidFill>
          </a:ln>
        </p:spPr>
      </p:pic>
      <p:sp>
        <p:nvSpPr>
          <p:cNvPr id="7" name="ZoneTexte 6">
            <a:extLst>
              <a:ext uri="{FF2B5EF4-FFF2-40B4-BE49-F238E27FC236}">
                <a16:creationId xmlns:a16="http://schemas.microsoft.com/office/drawing/2014/main" id="{5D4EFDB9-51C8-46C7-194D-50DD14533C77}"/>
              </a:ext>
            </a:extLst>
          </p:cNvPr>
          <p:cNvSpPr txBox="1"/>
          <p:nvPr/>
        </p:nvSpPr>
        <p:spPr>
          <a:xfrm>
            <a:off x="9955267" y="3638472"/>
            <a:ext cx="2360886" cy="1015663"/>
          </a:xfrm>
          <a:prstGeom prst="rect">
            <a:avLst/>
          </a:prstGeom>
          <a:noFill/>
        </p:spPr>
        <p:txBody>
          <a:bodyPr wrap="square">
            <a:spAutoFit/>
          </a:bodyPr>
          <a:lstStyle/>
          <a:p>
            <a:r>
              <a:rPr lang="fr-FR" sz="2000" b="1" i="1" dirty="0">
                <a:solidFill>
                  <a:srgbClr val="FFFF00"/>
                </a:solidFill>
              </a:rPr>
              <a:t>La cordillère blanche dans les Andes péruviennes</a:t>
            </a:r>
          </a:p>
        </p:txBody>
      </p:sp>
    </p:spTree>
    <p:extLst>
      <p:ext uri="{BB962C8B-B14F-4D97-AF65-F5344CB8AC3E}">
        <p14:creationId xmlns:p14="http://schemas.microsoft.com/office/powerpoint/2010/main" val="3066110506"/>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extérieur, montagne, nature&#10;&#10;Description générée automatiquement">
            <a:extLst>
              <a:ext uri="{FF2B5EF4-FFF2-40B4-BE49-F238E27FC236}">
                <a16:creationId xmlns:a16="http://schemas.microsoft.com/office/drawing/2014/main" id="{0F6EB25B-76F1-F24B-CD41-697F74C6A0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0095" y="670034"/>
            <a:ext cx="9199756" cy="5517932"/>
          </a:xfrm>
          <a:prstGeom prst="rect">
            <a:avLst/>
          </a:prstGeom>
          <a:ln w="50800" cmpd="dbl">
            <a:solidFill>
              <a:schemeClr val="accent2"/>
            </a:solidFill>
          </a:ln>
        </p:spPr>
      </p:pic>
      <p:sp>
        <p:nvSpPr>
          <p:cNvPr id="4" name="ZoneTexte 3">
            <a:extLst>
              <a:ext uri="{FF2B5EF4-FFF2-40B4-BE49-F238E27FC236}">
                <a16:creationId xmlns:a16="http://schemas.microsoft.com/office/drawing/2014/main" id="{75099B64-EBED-EB4A-1F52-91BF1108E0A7}"/>
              </a:ext>
            </a:extLst>
          </p:cNvPr>
          <p:cNvSpPr txBox="1"/>
          <p:nvPr/>
        </p:nvSpPr>
        <p:spPr>
          <a:xfrm>
            <a:off x="10326414" y="3429000"/>
            <a:ext cx="1513489" cy="1015663"/>
          </a:xfrm>
          <a:prstGeom prst="rect">
            <a:avLst/>
          </a:prstGeom>
          <a:noFill/>
        </p:spPr>
        <p:txBody>
          <a:bodyPr wrap="square" rtlCol="0">
            <a:spAutoFit/>
          </a:bodyPr>
          <a:lstStyle/>
          <a:p>
            <a:r>
              <a:rPr lang="fr-FR" sz="2000" b="1" i="1" dirty="0">
                <a:solidFill>
                  <a:srgbClr val="FFFF00"/>
                </a:solidFill>
              </a:rPr>
              <a:t>Glacier </a:t>
            </a:r>
            <a:r>
              <a:rPr lang="fr-FR" sz="2000" b="1" i="1" dirty="0" err="1">
                <a:solidFill>
                  <a:srgbClr val="FFFF00"/>
                </a:solidFill>
              </a:rPr>
              <a:t>Hualcán</a:t>
            </a:r>
            <a:r>
              <a:rPr lang="fr-FR" sz="2000" b="1" i="1" dirty="0">
                <a:solidFill>
                  <a:srgbClr val="FFFF00"/>
                </a:solidFill>
              </a:rPr>
              <a:t> et Laguna</a:t>
            </a: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eau&#10;&#10;Description générée automatiquement">
            <a:extLst>
              <a:ext uri="{FF2B5EF4-FFF2-40B4-BE49-F238E27FC236}">
                <a16:creationId xmlns:a16="http://schemas.microsoft.com/office/drawing/2014/main" id="{6ED2412A-7AB3-54EC-533B-844F832D73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986" y="512379"/>
            <a:ext cx="9122980" cy="5833241"/>
          </a:xfrm>
          <a:prstGeom prst="rect">
            <a:avLst/>
          </a:prstGeom>
          <a:ln w="50800" cmpd="dbl">
            <a:solidFill>
              <a:schemeClr val="accent2"/>
            </a:solidFill>
          </a:ln>
        </p:spPr>
      </p:pic>
      <p:sp>
        <p:nvSpPr>
          <p:cNvPr id="4" name="ZoneTexte 3">
            <a:extLst>
              <a:ext uri="{FF2B5EF4-FFF2-40B4-BE49-F238E27FC236}">
                <a16:creationId xmlns:a16="http://schemas.microsoft.com/office/drawing/2014/main" id="{3CA29E45-254D-4EC5-A565-B72CEF56156A}"/>
              </a:ext>
            </a:extLst>
          </p:cNvPr>
          <p:cNvSpPr txBox="1"/>
          <p:nvPr/>
        </p:nvSpPr>
        <p:spPr>
          <a:xfrm>
            <a:off x="9764111" y="3428999"/>
            <a:ext cx="2286000" cy="1631216"/>
          </a:xfrm>
          <a:prstGeom prst="rect">
            <a:avLst/>
          </a:prstGeom>
          <a:noFill/>
        </p:spPr>
        <p:txBody>
          <a:bodyPr wrap="square" rtlCol="0">
            <a:spAutoFit/>
          </a:bodyPr>
          <a:lstStyle/>
          <a:p>
            <a:r>
              <a:rPr lang="fr-FR" sz="2000" i="1" dirty="0">
                <a:solidFill>
                  <a:srgbClr val="FFFF00"/>
                </a:solidFill>
              </a:rPr>
              <a:t>Le Parc national Huascaran (Laguna </a:t>
            </a:r>
            <a:r>
              <a:rPr lang="fr-FR" sz="2000" i="1" dirty="0" err="1">
                <a:solidFill>
                  <a:srgbClr val="FFFF00"/>
                </a:solidFill>
              </a:rPr>
              <a:t>Chinancocha</a:t>
            </a:r>
            <a:r>
              <a:rPr lang="fr-FR" sz="2000" i="1" dirty="0">
                <a:solidFill>
                  <a:srgbClr val="FFFF00"/>
                </a:solidFill>
              </a:rPr>
              <a:t> – Quebrada </a:t>
            </a:r>
            <a:r>
              <a:rPr lang="fr-FR" sz="2000" i="1" dirty="0" err="1">
                <a:solidFill>
                  <a:srgbClr val="FFFF00"/>
                </a:solidFill>
              </a:rPr>
              <a:t>Llanganuco</a:t>
            </a:r>
            <a:endParaRPr lang="fr-FR" sz="2000" i="1" dirty="0">
              <a:solidFill>
                <a:srgbClr val="FFFF00"/>
              </a:solidFill>
            </a:endParaRP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extérieur, ciel&#10;&#10;Description générée automatiquement">
            <a:extLst>
              <a:ext uri="{FF2B5EF4-FFF2-40B4-BE49-F238E27FC236}">
                <a16:creationId xmlns:a16="http://schemas.microsoft.com/office/drawing/2014/main" id="{EEA230D7-D562-385D-14B6-AAC1C1D09F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93228" y="551793"/>
            <a:ext cx="8686800" cy="5722883"/>
          </a:xfrm>
          <a:prstGeom prst="rect">
            <a:avLst/>
          </a:prstGeom>
          <a:ln w="50800" cmpd="dbl">
            <a:solidFill>
              <a:schemeClr val="accent2"/>
            </a:solidFill>
          </a:ln>
        </p:spPr>
      </p:pic>
      <p:sp>
        <p:nvSpPr>
          <p:cNvPr id="4" name="ZoneTexte 3">
            <a:extLst>
              <a:ext uri="{FF2B5EF4-FFF2-40B4-BE49-F238E27FC236}">
                <a16:creationId xmlns:a16="http://schemas.microsoft.com/office/drawing/2014/main" id="{0FA83168-61A1-A282-A172-82E7DF59F4C8}"/>
              </a:ext>
            </a:extLst>
          </p:cNvPr>
          <p:cNvSpPr txBox="1"/>
          <p:nvPr/>
        </p:nvSpPr>
        <p:spPr>
          <a:xfrm>
            <a:off x="9869214" y="3429000"/>
            <a:ext cx="2207172" cy="400110"/>
          </a:xfrm>
          <a:prstGeom prst="rect">
            <a:avLst/>
          </a:prstGeom>
          <a:noFill/>
        </p:spPr>
        <p:txBody>
          <a:bodyPr wrap="square" rtlCol="0">
            <a:spAutoFit/>
          </a:bodyPr>
          <a:lstStyle/>
          <a:p>
            <a:r>
              <a:rPr lang="fr-FR" sz="2000" b="1" i="1" dirty="0">
                <a:solidFill>
                  <a:srgbClr val="FFFF00"/>
                </a:solidFill>
              </a:rPr>
              <a:t>Chavin de </a:t>
            </a:r>
            <a:r>
              <a:rPr lang="fr-FR" sz="2000" b="1" i="1" dirty="0" err="1">
                <a:solidFill>
                  <a:srgbClr val="FFFF00"/>
                </a:solidFill>
              </a:rPr>
              <a:t>Huantar</a:t>
            </a:r>
            <a:endParaRPr lang="fr-FR" sz="2000" b="1" i="1" dirty="0">
              <a:solidFill>
                <a:srgbClr val="FFFF00"/>
              </a:solidFill>
            </a:endParaRP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extérieur, montagne, arbre&#10;&#10;Description générée automatiquement">
            <a:extLst>
              <a:ext uri="{FF2B5EF4-FFF2-40B4-BE49-F238E27FC236}">
                <a16:creationId xmlns:a16="http://schemas.microsoft.com/office/drawing/2014/main" id="{66F26FB0-6089-11A8-B1BB-4B43CA136C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434" y="504496"/>
            <a:ext cx="9380483" cy="5849008"/>
          </a:xfrm>
          <a:prstGeom prst="rect">
            <a:avLst/>
          </a:prstGeom>
          <a:ln w="50800" cmpd="dbl">
            <a:solidFill>
              <a:schemeClr val="accent2"/>
            </a:solidFill>
          </a:ln>
        </p:spPr>
      </p:pic>
      <p:sp>
        <p:nvSpPr>
          <p:cNvPr id="4" name="ZoneTexte 3">
            <a:extLst>
              <a:ext uri="{FF2B5EF4-FFF2-40B4-BE49-F238E27FC236}">
                <a16:creationId xmlns:a16="http://schemas.microsoft.com/office/drawing/2014/main" id="{475378A7-7F67-1972-E290-49D73151E532}"/>
              </a:ext>
            </a:extLst>
          </p:cNvPr>
          <p:cNvSpPr txBox="1"/>
          <p:nvPr/>
        </p:nvSpPr>
        <p:spPr>
          <a:xfrm>
            <a:off x="10032124" y="3578773"/>
            <a:ext cx="2196662" cy="1015663"/>
          </a:xfrm>
          <a:prstGeom prst="rect">
            <a:avLst/>
          </a:prstGeom>
          <a:noFill/>
        </p:spPr>
        <p:txBody>
          <a:bodyPr wrap="square" rtlCol="0">
            <a:spAutoFit/>
          </a:bodyPr>
          <a:lstStyle/>
          <a:p>
            <a:r>
              <a:rPr lang="fr-FR" sz="2000" b="1" i="1" dirty="0">
                <a:solidFill>
                  <a:srgbClr val="FFFF00"/>
                </a:solidFill>
              </a:rPr>
              <a:t>Huaraz, au </a:t>
            </a:r>
            <a:r>
              <a:rPr lang="fr-FR" sz="2000" b="1" i="1" dirty="0" err="1">
                <a:solidFill>
                  <a:srgbClr val="FFFF00"/>
                </a:solidFill>
              </a:rPr>
              <a:t>coeur</a:t>
            </a:r>
            <a:r>
              <a:rPr lang="fr-FR" sz="2000" b="1" i="1" dirty="0">
                <a:solidFill>
                  <a:srgbClr val="FFFF00"/>
                </a:solidFill>
              </a:rPr>
              <a:t> de la cordillère des Andes.</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personne, montagne&#10;&#10;Description générée automatiquement">
            <a:extLst>
              <a:ext uri="{FF2B5EF4-FFF2-40B4-BE49-F238E27FC236}">
                <a16:creationId xmlns:a16="http://schemas.microsoft.com/office/drawing/2014/main" id="{702E9425-E5B9-63FC-1593-2ACF5891FA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2510" y="370489"/>
            <a:ext cx="4598276" cy="6117021"/>
          </a:xfrm>
          <a:prstGeom prst="rect">
            <a:avLst/>
          </a:prstGeom>
          <a:ln w="50800" cmpd="dbl">
            <a:solidFill>
              <a:schemeClr val="accent2"/>
            </a:solidFill>
          </a:ln>
        </p:spPr>
      </p:pic>
      <p:pic>
        <p:nvPicPr>
          <p:cNvPr id="6" name="Image 5" descr="Une image contenant extérieur, ciel, plante&#10;&#10;Description générée automatiquement">
            <a:extLst>
              <a:ext uri="{FF2B5EF4-FFF2-40B4-BE49-F238E27FC236}">
                <a16:creationId xmlns:a16="http://schemas.microsoft.com/office/drawing/2014/main" id="{CFC2FF6D-2143-2AF7-6E2D-DFC02A6153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3558" y="370488"/>
            <a:ext cx="4572000" cy="6117021"/>
          </a:xfrm>
          <a:prstGeom prst="rect">
            <a:avLst/>
          </a:prstGeom>
          <a:ln w="50800" cmpd="dbl">
            <a:solidFill>
              <a:schemeClr val="accent2"/>
            </a:solidFill>
          </a:ln>
        </p:spPr>
      </p:pic>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ciel&#10;&#10;Description générée automatiquement">
            <a:extLst>
              <a:ext uri="{FF2B5EF4-FFF2-40B4-BE49-F238E27FC236}">
                <a16:creationId xmlns:a16="http://schemas.microsoft.com/office/drawing/2014/main" id="{DEB6AECC-F317-19BE-8033-735BA64DBF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3853" y="472966"/>
            <a:ext cx="9088781" cy="5990896"/>
          </a:xfrm>
          <a:prstGeom prst="rect">
            <a:avLst/>
          </a:prstGeom>
          <a:ln w="50800" cmpd="dbl">
            <a:solidFill>
              <a:schemeClr val="accent2"/>
            </a:solidFill>
          </a:ln>
        </p:spPr>
      </p:pic>
      <p:sp>
        <p:nvSpPr>
          <p:cNvPr id="2" name="ZoneTexte 1">
            <a:extLst>
              <a:ext uri="{FF2B5EF4-FFF2-40B4-BE49-F238E27FC236}">
                <a16:creationId xmlns:a16="http://schemas.microsoft.com/office/drawing/2014/main" id="{4010E544-53BF-12E0-2EBF-77B96616A905}"/>
              </a:ext>
            </a:extLst>
          </p:cNvPr>
          <p:cNvSpPr txBox="1"/>
          <p:nvPr/>
        </p:nvSpPr>
        <p:spPr>
          <a:xfrm>
            <a:off x="10042634" y="4043855"/>
            <a:ext cx="2149366" cy="400110"/>
          </a:xfrm>
          <a:prstGeom prst="rect">
            <a:avLst/>
          </a:prstGeom>
          <a:noFill/>
        </p:spPr>
        <p:txBody>
          <a:bodyPr wrap="square" rtlCol="0">
            <a:spAutoFit/>
          </a:bodyPr>
          <a:lstStyle/>
          <a:p>
            <a:r>
              <a:rPr lang="fr-FR" sz="2000" b="1" i="1" dirty="0">
                <a:solidFill>
                  <a:srgbClr val="FFFF00"/>
                </a:solidFill>
              </a:rPr>
              <a:t>Cordillère Pérou</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ciel, plante&#10;&#10;Description générée automatiquement">
            <a:extLst>
              <a:ext uri="{FF2B5EF4-FFF2-40B4-BE49-F238E27FC236}">
                <a16:creationId xmlns:a16="http://schemas.microsoft.com/office/drawing/2014/main" id="{0550AAED-4D3D-9FFB-9930-B0B2FB57CF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722" y="651163"/>
            <a:ext cx="9147392" cy="5749637"/>
          </a:xfrm>
          <a:prstGeom prst="rect">
            <a:avLst/>
          </a:prstGeom>
          <a:ln w="50800" cmpd="dbl">
            <a:solidFill>
              <a:schemeClr val="accent2"/>
            </a:solidFill>
          </a:ln>
        </p:spPr>
      </p:pic>
      <p:sp>
        <p:nvSpPr>
          <p:cNvPr id="4" name="ZoneTexte 3">
            <a:extLst>
              <a:ext uri="{FF2B5EF4-FFF2-40B4-BE49-F238E27FC236}">
                <a16:creationId xmlns:a16="http://schemas.microsoft.com/office/drawing/2014/main" id="{288A4166-F597-69C9-7797-93E17A095BCC}"/>
              </a:ext>
            </a:extLst>
          </p:cNvPr>
          <p:cNvSpPr txBox="1"/>
          <p:nvPr/>
        </p:nvSpPr>
        <p:spPr>
          <a:xfrm>
            <a:off x="10074166" y="2837793"/>
            <a:ext cx="2238703" cy="400110"/>
          </a:xfrm>
          <a:prstGeom prst="rect">
            <a:avLst/>
          </a:prstGeom>
          <a:noFill/>
        </p:spPr>
        <p:txBody>
          <a:bodyPr wrap="square" rtlCol="0">
            <a:spAutoFit/>
          </a:bodyPr>
          <a:lstStyle/>
          <a:p>
            <a:r>
              <a:rPr lang="fr-FR" sz="2000" b="1" i="1" dirty="0">
                <a:solidFill>
                  <a:srgbClr val="FFFF00"/>
                </a:solidFill>
              </a:rPr>
              <a:t>Cordillère Pérou</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montagne, ciel, extérieur, nature&#10;&#10;Description générée automatiquement">
            <a:extLst>
              <a:ext uri="{FF2B5EF4-FFF2-40B4-BE49-F238E27FC236}">
                <a16:creationId xmlns:a16="http://schemas.microsoft.com/office/drawing/2014/main" id="{FDA30C3E-1927-6693-F1F7-35227790AA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504496"/>
            <a:ext cx="9149255" cy="5943601"/>
          </a:xfrm>
          <a:prstGeom prst="rect">
            <a:avLst/>
          </a:prstGeom>
          <a:ln w="50800" cmpd="dbl">
            <a:solidFill>
              <a:schemeClr val="accent2"/>
            </a:solidFill>
          </a:ln>
        </p:spPr>
      </p:pic>
      <p:sp>
        <p:nvSpPr>
          <p:cNvPr id="6" name="ZoneTexte 5">
            <a:extLst>
              <a:ext uri="{FF2B5EF4-FFF2-40B4-BE49-F238E27FC236}">
                <a16:creationId xmlns:a16="http://schemas.microsoft.com/office/drawing/2014/main" id="{E041971C-1F3C-A5DB-DF2E-A6E534B0DE33}"/>
              </a:ext>
            </a:extLst>
          </p:cNvPr>
          <p:cNvSpPr txBox="1"/>
          <p:nvPr/>
        </p:nvSpPr>
        <p:spPr>
          <a:xfrm>
            <a:off x="10047889" y="2569779"/>
            <a:ext cx="2149366" cy="2554545"/>
          </a:xfrm>
          <a:prstGeom prst="rect">
            <a:avLst/>
          </a:prstGeom>
          <a:noFill/>
        </p:spPr>
        <p:txBody>
          <a:bodyPr wrap="square" rtlCol="0">
            <a:spAutoFit/>
          </a:bodyPr>
          <a:lstStyle/>
          <a:p>
            <a:r>
              <a:rPr lang="fr-FR" sz="2000" b="1" i="1" dirty="0">
                <a:solidFill>
                  <a:srgbClr val="FFFF00"/>
                </a:solidFill>
              </a:rPr>
              <a:t>la cordillère des Andes est un témoin des différentes civilisations qui se sont succédé sur ses pentes escarpées</a:t>
            </a:r>
            <a:r>
              <a:rPr lang="fr-FR" dirty="0">
                <a:solidFill>
                  <a:srgbClr val="FFFF00"/>
                </a:solidFill>
              </a:rPr>
              <a:t>.</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montagne, ciel, extérieur&#10;&#10;Description générée automatiquement">
            <a:extLst>
              <a:ext uri="{FF2B5EF4-FFF2-40B4-BE49-F238E27FC236}">
                <a16:creationId xmlns:a16="http://schemas.microsoft.com/office/drawing/2014/main" id="{BC6BDA98-1999-D648-DC18-E1FD86C0B0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536028"/>
            <a:ext cx="9590690" cy="5817475"/>
          </a:xfrm>
          <a:prstGeom prst="rect">
            <a:avLst/>
          </a:prstGeom>
          <a:ln w="50800" cmpd="dbl">
            <a:solidFill>
              <a:schemeClr val="accent2"/>
            </a:solidFill>
          </a:ln>
        </p:spPr>
      </p:pic>
      <p:sp>
        <p:nvSpPr>
          <p:cNvPr id="4" name="ZoneTexte 3">
            <a:extLst>
              <a:ext uri="{FF2B5EF4-FFF2-40B4-BE49-F238E27FC236}">
                <a16:creationId xmlns:a16="http://schemas.microsoft.com/office/drawing/2014/main" id="{BFB64188-6952-C60E-32C6-0A880128E073}"/>
              </a:ext>
            </a:extLst>
          </p:cNvPr>
          <p:cNvSpPr txBox="1"/>
          <p:nvPr/>
        </p:nvSpPr>
        <p:spPr>
          <a:xfrm>
            <a:off x="10326414" y="3429000"/>
            <a:ext cx="1418896" cy="1015663"/>
          </a:xfrm>
          <a:prstGeom prst="rect">
            <a:avLst/>
          </a:prstGeom>
          <a:noFill/>
        </p:spPr>
        <p:txBody>
          <a:bodyPr wrap="square" rtlCol="0">
            <a:spAutoFit/>
          </a:bodyPr>
          <a:lstStyle/>
          <a:p>
            <a:r>
              <a:rPr lang="fr-FR" sz="2000" b="1" i="1" dirty="0">
                <a:solidFill>
                  <a:srgbClr val="FFFF00"/>
                </a:solidFill>
              </a:rPr>
              <a:t>La cordillère occidentale</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colline&#10;&#10;Description générée automatiquement">
            <a:extLst>
              <a:ext uri="{FF2B5EF4-FFF2-40B4-BE49-F238E27FC236}">
                <a16:creationId xmlns:a16="http://schemas.microsoft.com/office/drawing/2014/main" id="{2EED8FAF-C7A3-11DF-9E50-8171BFAAE2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725214"/>
            <a:ext cx="9385738" cy="5675586"/>
          </a:xfrm>
          <a:prstGeom prst="rect">
            <a:avLst/>
          </a:prstGeom>
          <a:ln w="50800" cmpd="dbl">
            <a:solidFill>
              <a:schemeClr val="accent2"/>
            </a:solidFill>
          </a:ln>
        </p:spPr>
      </p:pic>
      <p:sp>
        <p:nvSpPr>
          <p:cNvPr id="4" name="ZoneTexte 3">
            <a:extLst>
              <a:ext uri="{FF2B5EF4-FFF2-40B4-BE49-F238E27FC236}">
                <a16:creationId xmlns:a16="http://schemas.microsoft.com/office/drawing/2014/main" id="{A856B8F7-2AD9-769C-629C-EFD3DA662F25}"/>
              </a:ext>
            </a:extLst>
          </p:cNvPr>
          <p:cNvSpPr txBox="1"/>
          <p:nvPr/>
        </p:nvSpPr>
        <p:spPr>
          <a:xfrm>
            <a:off x="10184524" y="3831021"/>
            <a:ext cx="2007476" cy="707886"/>
          </a:xfrm>
          <a:prstGeom prst="rect">
            <a:avLst/>
          </a:prstGeom>
          <a:noFill/>
        </p:spPr>
        <p:txBody>
          <a:bodyPr wrap="square" rtlCol="0">
            <a:spAutoFit/>
          </a:bodyPr>
          <a:lstStyle/>
          <a:p>
            <a:r>
              <a:rPr lang="fr-FR" sz="2000" b="1" i="1" dirty="0">
                <a:solidFill>
                  <a:srgbClr val="FFFF00"/>
                </a:solidFill>
              </a:rPr>
              <a:t>La cordillère centrale</a:t>
            </a: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iel, montagne, extérieur&#10;&#10;Description générée automatiquement">
            <a:extLst>
              <a:ext uri="{FF2B5EF4-FFF2-40B4-BE49-F238E27FC236}">
                <a16:creationId xmlns:a16="http://schemas.microsoft.com/office/drawing/2014/main" id="{CA58D4C5-8A90-4B29-5B05-673BEAFFFE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551793"/>
            <a:ext cx="9622221" cy="5912070"/>
          </a:xfrm>
          <a:prstGeom prst="rect">
            <a:avLst/>
          </a:prstGeom>
          <a:ln w="50800" cmpd="dbl">
            <a:solidFill>
              <a:schemeClr val="accent2"/>
            </a:solidFill>
          </a:ln>
        </p:spPr>
      </p:pic>
      <p:sp>
        <p:nvSpPr>
          <p:cNvPr id="4" name="ZoneTexte 3">
            <a:extLst>
              <a:ext uri="{FF2B5EF4-FFF2-40B4-BE49-F238E27FC236}">
                <a16:creationId xmlns:a16="http://schemas.microsoft.com/office/drawing/2014/main" id="{03F534E7-2D8A-CBC8-1D30-030A0E611556}"/>
              </a:ext>
            </a:extLst>
          </p:cNvPr>
          <p:cNvSpPr txBox="1"/>
          <p:nvPr/>
        </p:nvSpPr>
        <p:spPr>
          <a:xfrm>
            <a:off x="10231821" y="4303986"/>
            <a:ext cx="1960179" cy="707886"/>
          </a:xfrm>
          <a:prstGeom prst="rect">
            <a:avLst/>
          </a:prstGeom>
          <a:noFill/>
        </p:spPr>
        <p:txBody>
          <a:bodyPr wrap="square" rtlCol="0">
            <a:spAutoFit/>
          </a:bodyPr>
          <a:lstStyle/>
          <a:p>
            <a:r>
              <a:rPr lang="fr-FR" sz="2000" b="1" i="1" dirty="0">
                <a:solidFill>
                  <a:srgbClr val="FFFF00"/>
                </a:solidFill>
              </a:rPr>
              <a:t>La cordillère Centrale</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ont, bâtiment&#10;&#10;Description générée automatiquement">
            <a:extLst>
              <a:ext uri="{FF2B5EF4-FFF2-40B4-BE49-F238E27FC236}">
                <a16:creationId xmlns:a16="http://schemas.microsoft.com/office/drawing/2014/main" id="{CF7DE63D-17F1-195A-01F0-4124B68E561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1433" y="614855"/>
            <a:ext cx="10026870" cy="5817476"/>
          </a:xfrm>
          <a:prstGeom prst="rect">
            <a:avLst/>
          </a:prstGeom>
          <a:ln w="50800" cmpd="dbl">
            <a:solidFill>
              <a:schemeClr val="accent2"/>
            </a:solidFill>
          </a:ln>
        </p:spPr>
      </p:pic>
      <p:sp>
        <p:nvSpPr>
          <p:cNvPr id="4" name="ZoneTexte 3">
            <a:extLst>
              <a:ext uri="{FF2B5EF4-FFF2-40B4-BE49-F238E27FC236}">
                <a16:creationId xmlns:a16="http://schemas.microsoft.com/office/drawing/2014/main" id="{CEC4F955-BC83-5CF9-E6EB-56B6C9C1BFC2}"/>
              </a:ext>
            </a:extLst>
          </p:cNvPr>
          <p:cNvSpPr txBox="1"/>
          <p:nvPr/>
        </p:nvSpPr>
        <p:spPr>
          <a:xfrm>
            <a:off x="10615448" y="3106588"/>
            <a:ext cx="1576552" cy="1323439"/>
          </a:xfrm>
          <a:prstGeom prst="rect">
            <a:avLst/>
          </a:prstGeom>
          <a:noFill/>
        </p:spPr>
        <p:txBody>
          <a:bodyPr wrap="square" rtlCol="0">
            <a:spAutoFit/>
          </a:bodyPr>
          <a:lstStyle/>
          <a:p>
            <a:r>
              <a:rPr lang="fr-FR" sz="2000" b="1" i="1" dirty="0">
                <a:solidFill>
                  <a:srgbClr val="FFFF00"/>
                </a:solidFill>
              </a:rPr>
              <a:t>La Colombie , Pays aux Trois Cordillères </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montagne, extérieur, roche&#10;&#10;Description générée automatiquement">
            <a:extLst>
              <a:ext uri="{FF2B5EF4-FFF2-40B4-BE49-F238E27FC236}">
                <a16:creationId xmlns:a16="http://schemas.microsoft.com/office/drawing/2014/main" id="{CA84965A-7565-8BDA-F1B6-41A79D365D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2510" y="630621"/>
            <a:ext cx="8939049" cy="5675586"/>
          </a:xfrm>
          <a:prstGeom prst="rect">
            <a:avLst/>
          </a:prstGeom>
          <a:ln w="50800" cmpd="dbl">
            <a:solidFill>
              <a:schemeClr val="accent2"/>
            </a:solidFill>
          </a:ln>
        </p:spPr>
      </p:pic>
      <p:sp>
        <p:nvSpPr>
          <p:cNvPr id="4" name="ZoneTexte 3">
            <a:extLst>
              <a:ext uri="{FF2B5EF4-FFF2-40B4-BE49-F238E27FC236}">
                <a16:creationId xmlns:a16="http://schemas.microsoft.com/office/drawing/2014/main" id="{445DE99F-9326-0D10-76D8-8A024E837DDE}"/>
              </a:ext>
            </a:extLst>
          </p:cNvPr>
          <p:cNvSpPr txBox="1"/>
          <p:nvPr/>
        </p:nvSpPr>
        <p:spPr>
          <a:xfrm>
            <a:off x="9853448" y="3673366"/>
            <a:ext cx="2338552" cy="400110"/>
          </a:xfrm>
          <a:prstGeom prst="rect">
            <a:avLst/>
          </a:prstGeom>
          <a:noFill/>
        </p:spPr>
        <p:txBody>
          <a:bodyPr wrap="square" rtlCol="0">
            <a:spAutoFit/>
          </a:bodyPr>
          <a:lstStyle/>
          <a:p>
            <a:r>
              <a:rPr lang="fr-FR" sz="2000" b="1" i="1" dirty="0">
                <a:solidFill>
                  <a:srgbClr val="FFFF00"/>
                </a:solidFill>
              </a:rPr>
              <a:t>Chavin Du </a:t>
            </a:r>
            <a:r>
              <a:rPr lang="fr-FR" sz="2000" b="1" i="1" dirty="0" err="1">
                <a:solidFill>
                  <a:srgbClr val="FFFF00"/>
                </a:solidFill>
              </a:rPr>
              <a:t>Huantar</a:t>
            </a:r>
            <a:endParaRPr lang="fr-FR" sz="2000" b="1" i="1" dirty="0">
              <a:solidFill>
                <a:srgbClr val="FFFF00"/>
              </a:solidFill>
            </a:endParaRP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montagne, nature, extérieur&#10;&#10;Description générée automatiquement">
            <a:extLst>
              <a:ext uri="{FF2B5EF4-FFF2-40B4-BE49-F238E27FC236}">
                <a16:creationId xmlns:a16="http://schemas.microsoft.com/office/drawing/2014/main" id="{34C92BAD-045F-EB67-B5F3-8E5DA79CC6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6534" y="558800"/>
            <a:ext cx="9753600" cy="5740400"/>
          </a:xfrm>
          <a:prstGeom prst="rect">
            <a:avLst/>
          </a:prstGeom>
          <a:ln w="50800" cmpd="dbl">
            <a:solidFill>
              <a:schemeClr val="accent2"/>
            </a:solidFill>
          </a:ln>
        </p:spPr>
      </p:pic>
      <p:sp>
        <p:nvSpPr>
          <p:cNvPr id="4" name="ZoneTexte 3">
            <a:extLst>
              <a:ext uri="{FF2B5EF4-FFF2-40B4-BE49-F238E27FC236}">
                <a16:creationId xmlns:a16="http://schemas.microsoft.com/office/drawing/2014/main" id="{CE300704-D7B1-320A-19A1-792BB80C8CDE}"/>
              </a:ext>
            </a:extLst>
          </p:cNvPr>
          <p:cNvSpPr txBox="1"/>
          <p:nvPr/>
        </p:nvSpPr>
        <p:spPr>
          <a:xfrm>
            <a:off x="10380134" y="3031067"/>
            <a:ext cx="1811866" cy="707886"/>
          </a:xfrm>
          <a:prstGeom prst="rect">
            <a:avLst/>
          </a:prstGeom>
          <a:noFill/>
        </p:spPr>
        <p:txBody>
          <a:bodyPr wrap="square" rtlCol="0">
            <a:spAutoFit/>
          </a:bodyPr>
          <a:lstStyle/>
          <a:p>
            <a:r>
              <a:rPr lang="fr-FR" sz="2000" b="1" i="1" dirty="0">
                <a:solidFill>
                  <a:srgbClr val="FFFF00"/>
                </a:solidFill>
              </a:rPr>
              <a:t> La cordillère des Andes</a:t>
            </a: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D8329AB5-9805-58AE-5827-590A49CF7E7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2600" y="761998"/>
            <a:ext cx="11226800" cy="5334001"/>
          </a:xfrm>
          <a:prstGeom prst="rect">
            <a:avLst/>
          </a:prstGeom>
          <a:ln w="50800" cmpd="dbl">
            <a:solidFill>
              <a:schemeClr val="accent2"/>
            </a:solidFill>
          </a:ln>
        </p:spPr>
      </p:pic>
      <p:sp>
        <p:nvSpPr>
          <p:cNvPr id="4" name="ZoneTexte 3">
            <a:extLst>
              <a:ext uri="{FF2B5EF4-FFF2-40B4-BE49-F238E27FC236}">
                <a16:creationId xmlns:a16="http://schemas.microsoft.com/office/drawing/2014/main" id="{9533D8AD-5290-D53E-71B5-20D5CAE1369A}"/>
              </a:ext>
            </a:extLst>
          </p:cNvPr>
          <p:cNvSpPr txBox="1"/>
          <p:nvPr/>
        </p:nvSpPr>
        <p:spPr>
          <a:xfrm>
            <a:off x="3031068" y="3198167"/>
            <a:ext cx="6671733" cy="461665"/>
          </a:xfrm>
          <a:prstGeom prst="rect">
            <a:avLst/>
          </a:prstGeom>
          <a:noFill/>
        </p:spPr>
        <p:txBody>
          <a:bodyPr wrap="square" rtlCol="0">
            <a:spAutoFit/>
          </a:bodyPr>
          <a:lstStyle/>
          <a:p>
            <a:r>
              <a:rPr lang="fr-FR" sz="2400" b="1" i="1" dirty="0"/>
              <a:t>Lorient Vous A Proposer La cordillère Des Andes</a:t>
            </a:r>
          </a:p>
        </p:txBody>
      </p:sp>
      <p:sp>
        <p:nvSpPr>
          <p:cNvPr id="5" name="ZoneTexte 4">
            <a:extLst>
              <a:ext uri="{FF2B5EF4-FFF2-40B4-BE49-F238E27FC236}">
                <a16:creationId xmlns:a16="http://schemas.microsoft.com/office/drawing/2014/main" id="{A04BB903-E3D8-0F49-EE54-80D7364D4C2C}"/>
              </a:ext>
            </a:extLst>
          </p:cNvPr>
          <p:cNvSpPr txBox="1"/>
          <p:nvPr/>
        </p:nvSpPr>
        <p:spPr>
          <a:xfrm>
            <a:off x="4284133" y="3659832"/>
            <a:ext cx="6011333" cy="461665"/>
          </a:xfrm>
          <a:prstGeom prst="rect">
            <a:avLst/>
          </a:prstGeom>
          <a:noFill/>
        </p:spPr>
        <p:txBody>
          <a:bodyPr wrap="square" rtlCol="0">
            <a:spAutoFit/>
          </a:bodyPr>
          <a:lstStyle/>
          <a:p>
            <a:r>
              <a:rPr lang="fr-FR" sz="2400" b="1" i="1" dirty="0"/>
              <a:t>Les Images Et Le Son Du Net</a:t>
            </a:r>
          </a:p>
        </p:txBody>
      </p:sp>
      <p:sp>
        <p:nvSpPr>
          <p:cNvPr id="6" name="ZoneTexte 5">
            <a:extLst>
              <a:ext uri="{FF2B5EF4-FFF2-40B4-BE49-F238E27FC236}">
                <a16:creationId xmlns:a16="http://schemas.microsoft.com/office/drawing/2014/main" id="{7CD2A2C9-CE4B-6115-03BA-E8031D1688F1}"/>
              </a:ext>
            </a:extLst>
          </p:cNvPr>
          <p:cNvSpPr txBox="1"/>
          <p:nvPr/>
        </p:nvSpPr>
        <p:spPr>
          <a:xfrm>
            <a:off x="5740401" y="4061767"/>
            <a:ext cx="2252133" cy="461665"/>
          </a:xfrm>
          <a:prstGeom prst="rect">
            <a:avLst/>
          </a:prstGeom>
          <a:noFill/>
        </p:spPr>
        <p:txBody>
          <a:bodyPr wrap="square" rtlCol="0">
            <a:spAutoFit/>
          </a:bodyPr>
          <a:lstStyle/>
          <a:p>
            <a:r>
              <a:rPr lang="fr-FR" sz="2400" b="1" i="1" dirty="0"/>
              <a:t>Lorient </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4="http://schemas.microsoft.com/office/powerpoint/2010/main" Requires="p14">
      <p:transition spd="slow" p14:dur="5000" advClick="0" advTm="16000">
        <p14:prism/>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284</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2022-10-07T05:10:36Z</dcterms:created>
  <dcterms:modified xsi:type="dcterms:W3CDTF">2022-10-15T08:19:09Z</dcterms:modified>
</cp:coreProperties>
</file>