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image" Target="../media/image6.gif"/><Relationship Id="rId10" Type="http://schemas.openxmlformats.org/officeDocument/2006/relationships/audio" Target="../media/audio4.wav"/><Relationship Id="rId19" Type="http://schemas.openxmlformats.org/officeDocument/2006/relationships/image" Target="../media/image10.gif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D40E96A4-3888-9EDF-EB50-48EBFA05287E}"/>
              </a:ext>
            </a:extLst>
          </p:cNvPr>
          <p:cNvSpPr/>
          <p:nvPr/>
        </p:nvSpPr>
        <p:spPr>
          <a:xfrm>
            <a:off x="0" y="184482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Steirische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Harmonika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87403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71067" y="3289735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82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62" y="706636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4264789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6375" y="423844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882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0802" y="30291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550654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7442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84" y="301906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06" y="55263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879D0AA-5BA1-82B9-9EA4-277F285E39A3}"/>
              </a:ext>
            </a:extLst>
          </p:cNvPr>
          <p:cNvSpPr/>
          <p:nvPr/>
        </p:nvSpPr>
        <p:spPr>
          <a:xfrm>
            <a:off x="21808" y="497465"/>
            <a:ext cx="9070535" cy="5670717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438BBAD-5633-2ADB-4D3B-3D8F70812D3A}"/>
              </a:ext>
            </a:extLst>
          </p:cNvPr>
          <p:cNvSpPr/>
          <p:nvPr/>
        </p:nvSpPr>
        <p:spPr>
          <a:xfrm>
            <a:off x="80873" y="530431"/>
            <a:ext cx="9011470" cy="5583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14C4C02-8E37-647D-C715-8F31763278FC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6" name="Obrázek 15">
            <a:hlinkClick r:id="" action="ppaction://noaction">
              <a:snd r:embed="rId7" name="1 Aus dem Brixental.wav"/>
            </a:hlinkClick>
            <a:extLst>
              <a:ext uri="{FF2B5EF4-FFF2-40B4-BE49-F238E27FC236}">
                <a16:creationId xmlns:a16="http://schemas.microsoft.com/office/drawing/2014/main" id="{6ABE4FF0-994F-6FB5-F207-CA693E65F8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3" y="1197141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9" name="2 Am Wiesenrand.wav"/>
            </a:hlinkClick>
            <a:extLst>
              <a:ext uri="{FF2B5EF4-FFF2-40B4-BE49-F238E27FC236}">
                <a16:creationId xmlns:a16="http://schemas.microsoft.com/office/drawing/2014/main" id="{9C171EC4-BC98-5B25-0B8B-9DA4432C7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279" y="1210951"/>
            <a:ext cx="791271" cy="791271"/>
          </a:xfrm>
          <a:prstGeom prst="rect">
            <a:avLst/>
          </a:prstGeom>
        </p:spPr>
      </p:pic>
      <p:pic>
        <p:nvPicPr>
          <p:cNvPr id="42" name="Obrázek 41">
            <a:hlinkClick r:id="" action="ppaction://noaction">
              <a:snd r:embed="rId10" name="4 Sternenpolka.wav"/>
            </a:hlinkClick>
            <a:extLst>
              <a:ext uri="{FF2B5EF4-FFF2-40B4-BE49-F238E27FC236}">
                <a16:creationId xmlns:a16="http://schemas.microsoft.com/office/drawing/2014/main" id="{2310552B-8CFF-1AB7-40DB-CA7F89A7BC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6" y="2354034"/>
            <a:ext cx="791271" cy="791271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11" name="3 Steirerman.wav"/>
            </a:hlinkClick>
            <a:extLst>
              <a:ext uri="{FF2B5EF4-FFF2-40B4-BE49-F238E27FC236}">
                <a16:creationId xmlns:a16="http://schemas.microsoft.com/office/drawing/2014/main" id="{45987EA9-3370-6745-C3DC-A3D6A67FB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6" y="2343284"/>
            <a:ext cx="791271" cy="791271"/>
          </a:xfrm>
          <a:prstGeom prst="rect">
            <a:avLst/>
          </a:prstGeom>
        </p:spPr>
      </p:pic>
      <p:pic>
        <p:nvPicPr>
          <p:cNvPr id="50" name="Obrázek 49">
            <a:hlinkClick r:id="" action="ppaction://noaction">
              <a:snd r:embed="rId12" name="5 Der Morgenmuffel.wav"/>
            </a:hlinkClick>
            <a:extLst>
              <a:ext uri="{FF2B5EF4-FFF2-40B4-BE49-F238E27FC236}">
                <a16:creationId xmlns:a16="http://schemas.microsoft.com/office/drawing/2014/main" id="{625A1CFD-2738-83F8-B817-3CC8403D5E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5" y="3510927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13" name="6 Tiroler berge.wav"/>
            </a:hlinkClick>
            <a:extLst>
              <a:ext uri="{FF2B5EF4-FFF2-40B4-BE49-F238E27FC236}">
                <a16:creationId xmlns:a16="http://schemas.microsoft.com/office/drawing/2014/main" id="{8D6DAD0A-D1BC-5CEE-C0D6-1D777520ED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7" y="3501355"/>
            <a:ext cx="791271" cy="791271"/>
          </a:xfrm>
          <a:prstGeom prst="rect">
            <a:avLst/>
          </a:prstGeom>
        </p:spPr>
      </p:pic>
      <p:pic>
        <p:nvPicPr>
          <p:cNvPr id="53" name="Obrázek 52">
            <a:hlinkClick r:id="" action="ppaction://noaction">
              <a:snd r:embed="rId14" name="7 Teigitsch.wav"/>
            </a:hlinkClick>
            <a:extLst>
              <a:ext uri="{FF2B5EF4-FFF2-40B4-BE49-F238E27FC236}">
                <a16:creationId xmlns:a16="http://schemas.microsoft.com/office/drawing/2014/main" id="{F1B544C0-F26A-7D15-FC46-6368036C96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91" y="4650754"/>
            <a:ext cx="791271" cy="791271"/>
          </a:xfrm>
          <a:prstGeom prst="rect">
            <a:avLst/>
          </a:prstGeom>
        </p:spPr>
      </p:pic>
      <p:pic>
        <p:nvPicPr>
          <p:cNvPr id="55" name="Obrázek 54">
            <a:hlinkClick r:id="" action="ppaction://noaction">
              <a:snd r:embed="rId2" name="8 Wiegelied.wav"/>
            </a:hlinkClick>
            <a:extLst>
              <a:ext uri="{FF2B5EF4-FFF2-40B4-BE49-F238E27FC236}">
                <a16:creationId xmlns:a16="http://schemas.microsoft.com/office/drawing/2014/main" id="{55CD9196-A497-1EA7-D7B1-C6D4A4282C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12" y="4650754"/>
            <a:ext cx="791271" cy="791271"/>
          </a:xfrm>
          <a:prstGeom prst="rect">
            <a:avLst/>
          </a:prstGeom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923409B8-1F5E-9E65-BC67-68AF03A17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0892" y="1887139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Aus dem Brixental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59" name="AutoShape 24" descr="1 - kolo - gif">
            <a:extLst>
              <a:ext uri="{FF2B5EF4-FFF2-40B4-BE49-F238E27FC236}">
                <a16:creationId xmlns:a16="http://schemas.microsoft.com/office/drawing/2014/main" id="{C1292F8C-C0C5-F717-85FC-1292AC948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1722" y="71887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AutoShape 24" descr="1 - kolo - gif">
            <a:extLst>
              <a:ext uri="{FF2B5EF4-FFF2-40B4-BE49-F238E27FC236}">
                <a16:creationId xmlns:a16="http://schemas.microsoft.com/office/drawing/2014/main" id="{4A63E05E-38A9-02FF-1F7A-9CADE31B8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7923" y="71887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D4758A6-9B18-CEFD-762E-EDB3B1C8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4519" y="4342236"/>
            <a:ext cx="14467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 Tiroler berge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4" name="Text Box 47">
            <a:extLst>
              <a:ext uri="{FF2B5EF4-FFF2-40B4-BE49-F238E27FC236}">
                <a16:creationId xmlns:a16="http://schemas.microsoft.com/office/drawing/2014/main" id="{696A9CF2-12E5-62B9-AE26-FED85CFF1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4146" y="4214137"/>
            <a:ext cx="12087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Der Morgenmuffel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1842ADC1-25CB-60B2-BC91-313B0D52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3311" y="5506543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Teigitsch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CAD65BC-45CC-E5A6-4EE3-F977794A1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5486" y="5478086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Wiegelied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D4995FBB-52C3-C4E0-2672-794A6244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3564" y="3089509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Steirerman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314A3C7-AA9C-DC90-F61F-BB608C1D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9007" y="3107913"/>
            <a:ext cx="135319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Sternenpolka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624DCA54-B7FA-9E07-87BF-28F2638D9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3750" y="1873369"/>
            <a:ext cx="13217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Am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Wiesenrand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FE8EC31-CCA2-9527-F925-32CF5EE7E06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93800" y="3228515"/>
            <a:ext cx="5305076" cy="196569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8667908-9FC7-8E4B-D838-BACDC68B67D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1637" y="3196252"/>
            <a:ext cx="5305076" cy="196569"/>
          </a:xfrm>
          <a:prstGeom prst="rect">
            <a:avLst/>
          </a:prstGeom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A2CD0C58-BD5B-F5E6-2ED9-AAA7CBABA6A6}"/>
              </a:ext>
            </a:extLst>
          </p:cNvPr>
          <p:cNvSpPr/>
          <p:nvPr/>
        </p:nvSpPr>
        <p:spPr>
          <a:xfrm>
            <a:off x="-10687" y="546024"/>
            <a:ext cx="923851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Steirische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Harmonika 2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45F18EB8-E3AD-7B14-D789-D4D44160848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646" y="2388465"/>
            <a:ext cx="4692501" cy="3603221"/>
          </a:xfrm>
          <a:prstGeom prst="rect">
            <a:avLst/>
          </a:prstGeom>
        </p:spPr>
      </p:pic>
      <p:pic>
        <p:nvPicPr>
          <p:cNvPr id="11" name="Obrázek 15">
            <a:extLst>
              <a:ext uri="{FF2B5EF4-FFF2-40B4-BE49-F238E27FC236}">
                <a16:creationId xmlns:a16="http://schemas.microsoft.com/office/drawing/2014/main" id="{4957FF0B-A722-DDDD-B66C-DAC4C0E3C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295" y="1509234"/>
            <a:ext cx="620270" cy="551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D07EBF01-FF74-1AE4-294C-4E4C2733821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12" y="2976694"/>
            <a:ext cx="1391974" cy="1391974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E2EBB788-8C79-03E8-B420-B117ED02A8E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385" y="4531870"/>
            <a:ext cx="1570357" cy="832246"/>
          </a:xfrm>
          <a:prstGeom prst="rect">
            <a:avLst/>
          </a:prstGeom>
        </p:spPr>
      </p:pic>
      <p:sp>
        <p:nvSpPr>
          <p:cNvPr id="15" name="WordArt 72">
            <a:extLst>
              <a:ext uri="{FF2B5EF4-FFF2-40B4-BE49-F238E27FC236}">
                <a16:creationId xmlns:a16="http://schemas.microsoft.com/office/drawing/2014/main" id="{D33759BA-FAEB-0AB1-16D2-304C5F53F656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606146" y="1277991"/>
            <a:ext cx="1135079" cy="106529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97B1F9EF-F678-D8A6-066E-C1F6FBF21D3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215" y="1222432"/>
            <a:ext cx="937452" cy="937452"/>
          </a:xfrm>
          <a:prstGeom prst="rect">
            <a:avLst/>
          </a:prstGeom>
        </p:spPr>
      </p:pic>
      <p:pic>
        <p:nvPicPr>
          <p:cNvPr id="25" name="Obrázek 24">
            <a:extLst>
              <a:ext uri="{FF2B5EF4-FFF2-40B4-BE49-F238E27FC236}">
                <a16:creationId xmlns:a16="http://schemas.microsoft.com/office/drawing/2014/main" id="{A82CB12B-223B-F0E1-9DC2-0A9E8B1C72F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500" y="1373708"/>
            <a:ext cx="937452" cy="937452"/>
          </a:xfrm>
          <a:prstGeom prst="rect">
            <a:avLst/>
          </a:prstGeom>
        </p:spPr>
      </p:pic>
      <p:pic>
        <p:nvPicPr>
          <p:cNvPr id="26" name="Obrázek 25">
            <a:extLst>
              <a:ext uri="{FF2B5EF4-FFF2-40B4-BE49-F238E27FC236}">
                <a16:creationId xmlns:a16="http://schemas.microsoft.com/office/drawing/2014/main" id="{D65EFE93-0E46-058A-5E86-59F2891379B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22" y="5091650"/>
            <a:ext cx="937452" cy="937452"/>
          </a:xfrm>
          <a:prstGeom prst="rect">
            <a:avLst/>
          </a:prstGeom>
        </p:spPr>
      </p:pic>
      <p:pic>
        <p:nvPicPr>
          <p:cNvPr id="28" name="Obrázek 27">
            <a:extLst>
              <a:ext uri="{FF2B5EF4-FFF2-40B4-BE49-F238E27FC236}">
                <a16:creationId xmlns:a16="http://schemas.microsoft.com/office/drawing/2014/main" id="{67A79B4D-7651-FB01-C9F3-DA057B6EDE3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103" y="5130353"/>
            <a:ext cx="937452" cy="93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0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Wiegelied.wav"/>
          </p:stSnd>
        </p:sndAc>
      </p:transition>
    </mc:Choice>
    <mc:Fallback xmlns="">
      <p:transition spd="slow">
        <p:split orient="vert"/>
        <p:sndAc>
          <p:stSnd>
            <p:snd r:embed="rId20" name="8 Wiegelied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144</TotalTime>
  <Words>34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52</cp:revision>
  <dcterms:created xsi:type="dcterms:W3CDTF">2020-02-21T13:54:42Z</dcterms:created>
  <dcterms:modified xsi:type="dcterms:W3CDTF">2022-10-19T17:13:19Z</dcterms:modified>
</cp:coreProperties>
</file>