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7" r:id="rId13"/>
    <p:sldId id="296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bDxpWXOeRwOC+PiWNvltg==" hashData="g8VkHYG6d55S+BikWAzN5JhMHYzGWdfQPcxE0P/TvOhmMHPEm0KTj71w4pc0Ni74pegUvulIELNcfwBHo/UC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7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9353D8E5-B045-3F79-B469-56796A6DB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91" y="574963"/>
            <a:ext cx="11346873" cy="570807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3C30413-D3FD-4856-397D-29978194479E}"/>
              </a:ext>
            </a:extLst>
          </p:cNvPr>
          <p:cNvSpPr txBox="1"/>
          <p:nvPr/>
        </p:nvSpPr>
        <p:spPr>
          <a:xfrm>
            <a:off x="3505200" y="3198167"/>
            <a:ext cx="6567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l’Île Hydra ( Grèce )</a:t>
            </a:r>
          </a:p>
        </p:txBody>
      </p:sp>
    </p:spTree>
    <p:extLst>
      <p:ext uri="{BB962C8B-B14F-4D97-AF65-F5344CB8AC3E}">
        <p14:creationId xmlns:p14="http://schemas.microsoft.com/office/powerpoint/2010/main" val="330082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  <p:sndAc>
          <p:stSnd loop="1">
            <p:snd r:embed="rId2" name="Traditional Greek music (Bouzouki and Sirtaki instrumental).wav"/>
          </p:stSnd>
        </p:sndAc>
      </p:transition>
    </mc:Choice>
    <mc:Fallback xmlns="">
      <p:transition spd="slow" advClick="0" advTm="16000">
        <p:fade/>
        <p:sndAc>
          <p:stSnd loop="1">
            <p:snd r:embed="rId4" name="Traditional Greek music (Bouzouki and Sirtaki instrumenta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D9C2467-A9CF-769E-1612-085D654DF3F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Hydra, connue dans l’Antiquité sous le nom d’</a:t>
            </a:r>
            <a:r>
              <a:rPr lang="fr-FR" sz="4800" b="1" i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Hydréa</a:t>
            </a:r>
            <a:r>
              <a:rPr lang="fr-FR" sz="4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est une île grecque du golfe </a:t>
            </a:r>
            <a:r>
              <a:rPr lang="fr-FR" sz="4800" b="1" i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Saronique</a:t>
            </a:r>
            <a:r>
              <a:rPr lang="fr-FR" sz="4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au sud d’Athènes, dans la mer Égée, en face de la péninsule de l’Argolide. Ses marchands contribuèrent à en faire l’une des grandes puissances navales de la mer Méditerranée à l’époque moderne</a:t>
            </a:r>
          </a:p>
        </p:txBody>
      </p:sp>
    </p:spTree>
    <p:extLst>
      <p:ext uri="{BB962C8B-B14F-4D97-AF65-F5344CB8AC3E}">
        <p14:creationId xmlns:p14="http://schemas.microsoft.com/office/powerpoint/2010/main" val="157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roche&#10;&#10;Description générée automatiquement">
            <a:extLst>
              <a:ext uri="{FF2B5EF4-FFF2-40B4-BE49-F238E27FC236}">
                <a16:creationId xmlns:a16="http://schemas.microsoft.com/office/drawing/2014/main" id="{A46B9A46-B5E6-64AC-8AFE-5F3006CA7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012" y="1042987"/>
            <a:ext cx="10467975" cy="477202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ateau, eau&#10;&#10;Description générée automatiquement">
            <a:extLst>
              <a:ext uri="{FF2B5EF4-FFF2-40B4-BE49-F238E27FC236}">
                <a16:creationId xmlns:a16="http://schemas.microsoft.com/office/drawing/2014/main" id="{9314FCF3-933D-E54A-1391-879C62985E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809" y="542365"/>
            <a:ext cx="9230148" cy="577327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6A011D-5CCF-C6D8-304D-B2EB2C6B4D0E}"/>
              </a:ext>
            </a:extLst>
          </p:cNvPr>
          <p:cNvSpPr txBox="1"/>
          <p:nvPr/>
        </p:nvSpPr>
        <p:spPr>
          <a:xfrm>
            <a:off x="10029757" y="3603811"/>
            <a:ext cx="21622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L’île est totalement dépourvue de voiture</a:t>
            </a:r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bateau&#10;&#10;Description générée automatiquement">
            <a:extLst>
              <a:ext uri="{FF2B5EF4-FFF2-40B4-BE49-F238E27FC236}">
                <a16:creationId xmlns:a16="http://schemas.microsoft.com/office/drawing/2014/main" id="{9B3BBB7E-F8A2-FF15-3BA5-1CBCF625A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80986"/>
            <a:ext cx="9525000" cy="629602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0B57E-2E22-39D4-6302-B2F4BF7A0FC5}"/>
              </a:ext>
            </a:extLst>
          </p:cNvPr>
          <p:cNvSpPr txBox="1"/>
          <p:nvPr/>
        </p:nvSpPr>
        <p:spPr>
          <a:xfrm>
            <a:off x="10165976" y="4392706"/>
            <a:ext cx="1864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montagne, ciel&#10;&#10;Description générée automatiquement">
            <a:extLst>
              <a:ext uri="{FF2B5EF4-FFF2-40B4-BE49-F238E27FC236}">
                <a16:creationId xmlns:a16="http://schemas.microsoft.com/office/drawing/2014/main" id="{B7975649-FFCD-5634-FD2F-052113C58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347662"/>
            <a:ext cx="9525000" cy="61626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bateau&#10;&#10;Description générée automatiquement">
            <a:extLst>
              <a:ext uri="{FF2B5EF4-FFF2-40B4-BE49-F238E27FC236}">
                <a16:creationId xmlns:a16="http://schemas.microsoft.com/office/drawing/2014/main" id="{FE9BE72A-7744-7FBF-59DB-13563AFB6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304800"/>
            <a:ext cx="9525000" cy="62484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terrain, mammifère, pierre&#10;&#10;Description générée automatiquement">
            <a:extLst>
              <a:ext uri="{FF2B5EF4-FFF2-40B4-BE49-F238E27FC236}">
                <a16:creationId xmlns:a16="http://schemas.microsoft.com/office/drawing/2014/main" id="{A5687E86-FD78-9BD8-8340-25DB47380E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45" y="519952"/>
            <a:ext cx="9459310" cy="579120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terrain, charrette&#10;&#10;Description générée automatiquement">
            <a:extLst>
              <a:ext uri="{FF2B5EF4-FFF2-40B4-BE49-F238E27FC236}">
                <a16:creationId xmlns:a16="http://schemas.microsoft.com/office/drawing/2014/main" id="{3600FBCE-2C93-0225-4E89-1DD482178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2188" y="394447"/>
            <a:ext cx="8487624" cy="593463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&#10;&#10;Description générée automatiquement">
            <a:extLst>
              <a:ext uri="{FF2B5EF4-FFF2-40B4-BE49-F238E27FC236}">
                <a16:creationId xmlns:a16="http://schemas.microsoft.com/office/drawing/2014/main" id="{9613885B-4AC3-AB0C-246A-143CA8EF4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3247" y="443752"/>
            <a:ext cx="7745506" cy="597049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ontagne, nature&#10;&#10;Description générée automatiquement">
            <a:extLst>
              <a:ext uri="{FF2B5EF4-FFF2-40B4-BE49-F238E27FC236}">
                <a16:creationId xmlns:a16="http://schemas.microsoft.com/office/drawing/2014/main" id="{B2F8F206-D4E5-06E7-ED51-29150BDC4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987" y="448235"/>
            <a:ext cx="9735671" cy="580913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pierre, mur&#10;&#10;Description générée automatiquement">
            <a:extLst>
              <a:ext uri="{FF2B5EF4-FFF2-40B4-BE49-F238E27FC236}">
                <a16:creationId xmlns:a16="http://schemas.microsoft.com/office/drawing/2014/main" id="{27BD3F8C-0742-75D9-2749-708673A4A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259" y="591670"/>
            <a:ext cx="10345270" cy="584498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nature, extérieur&#10;&#10;Description générée automatiquement">
            <a:extLst>
              <a:ext uri="{FF2B5EF4-FFF2-40B4-BE49-F238E27FC236}">
                <a16:creationId xmlns:a16="http://schemas.microsoft.com/office/drawing/2014/main" id="{3B536A8F-D6B7-F836-2298-921C854ED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23887"/>
            <a:ext cx="9753600" cy="561022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8363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montagne&#10;&#10;Description générée automatiquement">
            <a:extLst>
              <a:ext uri="{FF2B5EF4-FFF2-40B4-BE49-F238E27FC236}">
                <a16:creationId xmlns:a16="http://schemas.microsoft.com/office/drawing/2014/main" id="{01F11B4A-A23A-FEB9-074D-BE68581870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48235"/>
            <a:ext cx="9144000" cy="606014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nte&#10;&#10;Description générée automatiquement">
            <a:extLst>
              <a:ext uri="{FF2B5EF4-FFF2-40B4-BE49-F238E27FC236}">
                <a16:creationId xmlns:a16="http://schemas.microsoft.com/office/drawing/2014/main" id="{629760C7-3D65-542E-25FB-590B17B5C8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27528"/>
            <a:ext cx="9144000" cy="586291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oûte, très coloré, pierre&#10;&#10;Description générée automatiquement">
            <a:extLst>
              <a:ext uri="{FF2B5EF4-FFF2-40B4-BE49-F238E27FC236}">
                <a16:creationId xmlns:a16="http://schemas.microsoft.com/office/drawing/2014/main" id="{F3204747-D7C9-35A6-F6E0-F849106BD4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64" y="484094"/>
            <a:ext cx="9356071" cy="5880847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rive&#10;&#10;Description générée automatiquement">
            <a:extLst>
              <a:ext uri="{FF2B5EF4-FFF2-40B4-BE49-F238E27FC236}">
                <a16:creationId xmlns:a16="http://schemas.microsoft.com/office/drawing/2014/main" id="{09FC7FBE-5762-A41B-4FEB-6593D6D01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694" y="560294"/>
            <a:ext cx="8435788" cy="573741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arbre&#10;&#10;Description générée automatiquement">
            <a:extLst>
              <a:ext uri="{FF2B5EF4-FFF2-40B4-BE49-F238E27FC236}">
                <a16:creationId xmlns:a16="http://schemas.microsoft.com/office/drawing/2014/main" id="{BD8D0795-746C-5F40-F34D-32AE1AB6B1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91671"/>
            <a:ext cx="9144000" cy="573741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porche, pierre&#10;&#10;Description générée automatiquement">
            <a:extLst>
              <a:ext uri="{FF2B5EF4-FFF2-40B4-BE49-F238E27FC236}">
                <a16:creationId xmlns:a16="http://schemas.microsoft.com/office/drawing/2014/main" id="{D974C168-F13F-CB59-1A1E-82F72EA84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77" y="475129"/>
            <a:ext cx="10685930" cy="580016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roche, nature&#10;&#10;Description générée automatiquement">
            <a:extLst>
              <a:ext uri="{FF2B5EF4-FFF2-40B4-BE49-F238E27FC236}">
                <a16:creationId xmlns:a16="http://schemas.microsoft.com/office/drawing/2014/main" id="{B7386503-3DBB-FF4C-5053-E256F7EEA3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106" y="497541"/>
            <a:ext cx="9081247" cy="586291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extérieur, ciel&#10;&#10;Description générée automatiquement">
            <a:extLst>
              <a:ext uri="{FF2B5EF4-FFF2-40B4-BE49-F238E27FC236}">
                <a16:creationId xmlns:a16="http://schemas.microsoft.com/office/drawing/2014/main" id="{15489ABA-2EEA-B451-0C2E-9C90E626A4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658" y="522514"/>
            <a:ext cx="9292683" cy="576631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nature&#10;&#10;Description générée automatiquement">
            <a:extLst>
              <a:ext uri="{FF2B5EF4-FFF2-40B4-BE49-F238E27FC236}">
                <a16:creationId xmlns:a16="http://schemas.microsoft.com/office/drawing/2014/main" id="{92F802D6-8C59-F5A9-3F53-637868635C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1478" y="466531"/>
            <a:ext cx="8658808" cy="587828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84577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crépuscule&#10;&#10;Description générée automatiquement">
            <a:extLst>
              <a:ext uri="{FF2B5EF4-FFF2-40B4-BE49-F238E27FC236}">
                <a16:creationId xmlns:a16="http://schemas.microsoft.com/office/drawing/2014/main" id="{1762D643-AA8D-8AAE-5075-DCCAABB758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5165" y="541176"/>
            <a:ext cx="9381669" cy="593426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8952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crépuscule&#10;&#10;Description générée automatiquement">
            <a:extLst>
              <a:ext uri="{FF2B5EF4-FFF2-40B4-BE49-F238E27FC236}">
                <a16:creationId xmlns:a16="http://schemas.microsoft.com/office/drawing/2014/main" id="{AFA48787-FAF2-DCEC-EEE4-F042821207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2702" y="517849"/>
            <a:ext cx="9386596" cy="582230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44556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&#10;&#10;Description générée automatiquement">
            <a:extLst>
              <a:ext uri="{FF2B5EF4-FFF2-40B4-BE49-F238E27FC236}">
                <a16:creationId xmlns:a16="http://schemas.microsoft.com/office/drawing/2014/main" id="{AF44A3C6-5ED9-F677-E361-6EC0AB23A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098" y="601824"/>
            <a:ext cx="9452947" cy="565435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BFA66-ABB0-9D9D-6039-0D2362D01353}"/>
              </a:ext>
            </a:extLst>
          </p:cNvPr>
          <p:cNvSpPr txBox="1"/>
          <p:nvPr/>
        </p:nvSpPr>
        <p:spPr>
          <a:xfrm>
            <a:off x="10319657" y="3891799"/>
            <a:ext cx="1872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Vue du port d'Hydra.</a:t>
            </a:r>
          </a:p>
        </p:txBody>
      </p:sp>
    </p:spTree>
    <p:extLst>
      <p:ext uri="{BB962C8B-B14F-4D97-AF65-F5344CB8AC3E}">
        <p14:creationId xmlns:p14="http://schemas.microsoft.com/office/powerpoint/2010/main" val="126151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montagne, ciel, extérieur&#10;&#10;Description générée automatiquement">
            <a:extLst>
              <a:ext uri="{FF2B5EF4-FFF2-40B4-BE49-F238E27FC236}">
                <a16:creationId xmlns:a16="http://schemas.microsoft.com/office/drawing/2014/main" id="{94F0FD36-F344-3D20-4470-437AC47594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879" b="5879"/>
          <a:stretch/>
        </p:blipFill>
        <p:spPr>
          <a:xfrm>
            <a:off x="447868" y="622818"/>
            <a:ext cx="9983755" cy="561236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18237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>
            <p:snd r:embed="rId2" name="Traditional Greek music (Bouzouki and Sirtaki instrumental).wav"/>
          </p:stSnd>
        </p:sndAc>
      </p:transition>
    </mc:Choice>
    <mc:Fallback>
      <p:transition spd="slow" advClick="0" advTm="16000">
        <p:fade/>
        <p:sndAc>
          <p:stSnd>
            <p:snd r:embed="rId2" name="Traditional Greek music (Bouzouki and Sirtaki instrumental)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A99F86-C4DD-E1AD-B5E3-979BD426A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12" y="732453"/>
            <a:ext cx="9218644" cy="539309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D8D6ED0-123D-15D7-A75F-88AE2EBB0146}"/>
              </a:ext>
            </a:extLst>
          </p:cNvPr>
          <p:cNvSpPr txBox="1"/>
          <p:nvPr/>
        </p:nvSpPr>
        <p:spPr>
          <a:xfrm>
            <a:off x="10058399" y="914400"/>
            <a:ext cx="19283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braiment des ânes, le claquement des voiles des bateaux, les miaulements des chats et le tintement des verres font tous partie de la bande-son de la vie sur l' île grecque d'Hydra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382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26492B8-3E8A-A10D-D02B-98567A1E2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514" y="648478"/>
            <a:ext cx="9759820" cy="556104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E1D8C39-959D-BC79-0081-9F72CC11F909}"/>
              </a:ext>
            </a:extLst>
          </p:cNvPr>
          <p:cNvSpPr txBox="1"/>
          <p:nvPr/>
        </p:nvSpPr>
        <p:spPr>
          <a:xfrm>
            <a:off x="10412963" y="3201334"/>
            <a:ext cx="1779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Musée des archives historiques d'Hydra</a:t>
            </a:r>
          </a:p>
        </p:txBody>
      </p:sp>
    </p:spTree>
    <p:extLst>
      <p:ext uri="{BB962C8B-B14F-4D97-AF65-F5344CB8AC3E}">
        <p14:creationId xmlns:p14="http://schemas.microsoft.com/office/powerpoint/2010/main" val="199951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F71180F-3199-CB9A-8E0C-377D2B9E2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71" y="746060"/>
            <a:ext cx="9430139" cy="536588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900C1AC-E66C-4098-01AA-8AB0B1B2C2CE}"/>
              </a:ext>
            </a:extLst>
          </p:cNvPr>
          <p:cNvSpPr txBox="1"/>
          <p:nvPr/>
        </p:nvSpPr>
        <p:spPr>
          <a:xfrm>
            <a:off x="10058400" y="3228392"/>
            <a:ext cx="213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Porte d'entrée de Leonard Cohen et </a:t>
            </a:r>
            <a:r>
              <a:rPr lang="fr-FR" sz="2000" b="1" i="1" dirty="0" err="1">
                <a:solidFill>
                  <a:srgbClr val="FFFF00"/>
                </a:solidFill>
              </a:rPr>
              <a:t>Australia</a:t>
            </a:r>
            <a:r>
              <a:rPr lang="fr-FR" sz="2000" b="1" i="1" dirty="0">
                <a:solidFill>
                  <a:srgbClr val="FFFF00"/>
                </a:solidFill>
              </a:rPr>
              <a:t> House</a:t>
            </a:r>
          </a:p>
        </p:txBody>
      </p:sp>
    </p:spTree>
    <p:extLst>
      <p:ext uri="{BB962C8B-B14F-4D97-AF65-F5344CB8AC3E}">
        <p14:creationId xmlns:p14="http://schemas.microsoft.com/office/powerpoint/2010/main" val="186548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5587FA64-FB04-DA48-9BD2-01CC39BB7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535" y="629816"/>
            <a:ext cx="10524930" cy="559836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FAE8953-B0C3-AFB8-2048-A2079CB9F632}"/>
              </a:ext>
            </a:extLst>
          </p:cNvPr>
          <p:cNvSpPr txBox="1"/>
          <p:nvPr/>
        </p:nvSpPr>
        <p:spPr>
          <a:xfrm>
            <a:off x="3844213" y="3172408"/>
            <a:ext cx="6176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Lorient Vous a Proposer L’Île Hydra (Grèce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322FB2B-0C08-C2F6-6730-D19339B098F0}"/>
              </a:ext>
            </a:extLst>
          </p:cNvPr>
          <p:cNvSpPr txBox="1"/>
          <p:nvPr/>
        </p:nvSpPr>
        <p:spPr>
          <a:xfrm>
            <a:off x="4329404" y="3572518"/>
            <a:ext cx="4068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F36D03C-48E6-FCFB-C2DB-D04BE9B3F733}"/>
              </a:ext>
            </a:extLst>
          </p:cNvPr>
          <p:cNvSpPr txBox="1"/>
          <p:nvPr/>
        </p:nvSpPr>
        <p:spPr>
          <a:xfrm>
            <a:off x="5514392" y="3991995"/>
            <a:ext cx="2463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358574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hred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139</Words>
  <Application>Microsoft Office PowerPoint</Application>
  <PresentationFormat>Grand écran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2022-10-07T05:10:36Z</dcterms:created>
  <dcterms:modified xsi:type="dcterms:W3CDTF">2022-10-17T06:14:22Z</dcterms:modified>
</cp:coreProperties>
</file>