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300" r:id="rId6"/>
    <p:sldId id="310" r:id="rId7"/>
    <p:sldId id="311" r:id="rId8"/>
    <p:sldId id="309" r:id="rId9"/>
    <p:sldId id="308" r:id="rId10"/>
    <p:sldId id="299" r:id="rId11"/>
    <p:sldId id="298" r:id="rId12"/>
    <p:sldId id="297" r:id="rId13"/>
    <p:sldId id="296" r:id="rId14"/>
    <p:sldId id="295" r:id="rId15"/>
    <p:sldId id="294" r:id="rId16"/>
    <p:sldId id="293" r:id="rId17"/>
    <p:sldId id="305" r:id="rId18"/>
    <p:sldId id="307" r:id="rId19"/>
    <p:sldId id="306" r:id="rId20"/>
    <p:sldId id="281" r:id="rId21"/>
    <p:sldId id="285" r:id="rId22"/>
    <p:sldId id="278" r:id="rId23"/>
    <p:sldId id="302" r:id="rId24"/>
    <p:sldId id="301" r:id="rId25"/>
    <p:sldId id="304" r:id="rId26"/>
    <p:sldId id="303" r:id="rId27"/>
    <p:sldId id="287" r:id="rId28"/>
    <p:sldId id="288" r:id="rId29"/>
    <p:sldId id="289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State_seal_of_Myanmar.sv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4.png"/><Relationship Id="rId5" Type="http://schemas.openxmlformats.org/officeDocument/2006/relationships/hyperlink" Target="http://cs.wikipedia.org/wiki/Soubor:Flag_of_Myanmar.svg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Barma  14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Birmania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>
            <a:extLst>
              <a:ext uri="{FF2B5EF4-FFF2-40B4-BE49-F238E27FC236}">
                <a16:creationId xmlns:a16="http://schemas.microsoft.com/office/drawing/2014/main" id="{F625CD03-8154-DDCB-9343-278420FA9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WordArt 13">
            <a:extLst>
              <a:ext uri="{FF2B5EF4-FFF2-40B4-BE49-F238E27FC236}">
                <a16:creationId xmlns:a16="http://schemas.microsoft.com/office/drawing/2014/main" id="{3BD87708-460D-0D57-1658-3337160B396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968208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F7472066-FA59-C4E0-6026-B44F455DDC8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308844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E34D1619-5DD3-88D8-2048-D0D9E934865E}"/>
              </a:ext>
            </a:extLst>
          </p:cNvPr>
          <p:cNvSpPr txBox="1"/>
          <p:nvPr/>
        </p:nvSpPr>
        <p:spPr>
          <a:xfrm>
            <a:off x="824876" y="848199"/>
            <a:ext cx="663927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my-MM" sz="2400" b="1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ပြည်ထောင်စု သမ္မတ မြန်မာနိုင်ငံတော်</a:t>
            </a:r>
            <a:br>
              <a:rPr lang="my-MM" sz="2400" b="1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</a:br>
            <a:r>
              <a:rPr lang="cs-CZ" b="1" i="1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Pyidaunzu</a:t>
            </a:r>
            <a:r>
              <a:rPr lang="cs-CZ" b="1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b="1" i="1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Thanmăda</a:t>
            </a:r>
            <a:r>
              <a:rPr lang="cs-CZ" b="1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</a:t>
            </a:r>
            <a:r>
              <a:rPr lang="cs-CZ" b="1" i="1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Myăma</a:t>
            </a:r>
            <a:r>
              <a:rPr lang="cs-CZ" b="1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 </a:t>
            </a:r>
            <a:r>
              <a:rPr lang="cs-CZ" b="1" i="1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Nainngandaw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Karunesh Coming home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Karunesh Coming h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0493BE6C-71BD-C96F-67C1-275D33B9AD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7959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6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400" b="1" dirty="0">
                <a:solidFill>
                  <a:srgbClr val="FF0000"/>
                </a:solidFill>
              </a:rPr>
              <a:t>Myanmar   Burma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Birmanie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Birmania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Birmânia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Burmi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Miến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điện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Бірма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9">
            <a:extLst>
              <a:ext uri="{FF2B5EF4-FFF2-40B4-BE49-F238E27FC236}">
                <a16:creationId xmlns:a16="http://schemas.microsoft.com/office/drawing/2014/main" id="{42608A2D-3DD7-DBBF-F5FA-F6C3A4BB1E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0" descr="Znak Myanmaru">
            <a:hlinkClick r:id="rId3" tooltip="Znak Myanmaru"/>
            <a:extLst>
              <a:ext uri="{FF2B5EF4-FFF2-40B4-BE49-F238E27FC236}">
                <a16:creationId xmlns:a16="http://schemas.microsoft.com/office/drawing/2014/main" id="{DA914514-561C-B32B-473E-F8627D7E5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692695"/>
            <a:ext cx="1080120" cy="110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Vlajka Myanmaru">
            <a:hlinkClick r:id="rId5" tooltip="Vlajka Myanmaru"/>
            <a:extLst>
              <a:ext uri="{FF2B5EF4-FFF2-40B4-BE49-F238E27FC236}">
                <a16:creationId xmlns:a16="http://schemas.microsoft.com/office/drawing/2014/main" id="{9265BF31-E6F9-09EA-E614-343745D7B3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9643" y="692695"/>
            <a:ext cx="1379686" cy="771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29B41C2B-AF69-C037-D0CA-ADAF0C5A95EE}"/>
              </a:ext>
            </a:extLst>
          </p:cNvPr>
          <p:cNvSpPr/>
          <p:nvPr/>
        </p:nvSpPr>
        <p:spPr>
          <a:xfrm>
            <a:off x="4079776" y="652018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Barma 14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C22530-231A-9495-36EE-021DB3399A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C29DA4-D64B-4A8D-D25F-B89980A1B1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406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318D0F-5C3B-EBA3-6EF1-86D292A5E0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1429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5DC2FB-C495-DDD9-2BB6-BE475C7B1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3725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83F66D-9272-CFF5-2F16-E22F5F7828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1813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B2281C-8B15-D77C-443D-698CF7E9CD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3133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075389-0EAA-4AE1-97E3-A208E4652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78062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9FB5B0F-C5EB-8169-FD25-903913BCA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9688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08C43A-8A4B-D9B0-6E9E-AAF54DE4F2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811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DF3100-AFF3-14E4-1999-54BD3CC568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7099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C24909C-B7EE-D296-8A48-61D1956B2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3543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99C394-0E57-8311-7CDB-0FE10640B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40995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126BB8-F881-08EB-409F-6AA6DCCCD7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6146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0B5FCF-7A24-C414-A288-977EAF540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7936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0101CE2-2920-1270-AD98-13D8EA9323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5227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214102-8F79-7365-0A39-A5FD840C62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552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6B9624-A56A-BADC-90B5-47CCF190FA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7ACCA2-0E35-CA9A-F1C9-690143A436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B7F85F-E732-2D3C-A358-D5C0504CFA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8396EE-AD55-7E9F-31C2-7EEDFF81C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9127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B71146-8F40-AC33-74C3-B18C4851A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6461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6561FC-8F7A-B988-A004-7677C7DC21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95801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1C60A2-71CA-9984-50E5-532EB12D1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29142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CC73B2C-AD9F-1858-F1B5-DEBFABF4C7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57B734-F8E9-5D7B-BC77-3C06F8BA1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38F680-B684-B776-2631-F22657681E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1D8954-3EF5-7A03-CE6B-F238349D12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1492209-C33C-99D9-8B44-0F79386247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6666"/>
            <a:ext cx="10801200" cy="503204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3A4133AF-D218-7258-CBAE-A049FF2CBD3F}"/>
              </a:ext>
            </a:extLst>
          </p:cNvPr>
          <p:cNvSpPr/>
          <p:nvPr/>
        </p:nvSpPr>
        <p:spPr>
          <a:xfrm>
            <a:off x="4439816" y="5044306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5B850565-6F66-34EC-7954-29DB7D40E2BB}"/>
              </a:ext>
            </a:extLst>
          </p:cNvPr>
          <p:cNvSpPr/>
          <p:nvPr/>
        </p:nvSpPr>
        <p:spPr>
          <a:xfrm>
            <a:off x="551384" y="5073267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2EC3BA75-5F28-B51F-2D1A-BE16A0AFC653}"/>
              </a:ext>
            </a:extLst>
          </p:cNvPr>
          <p:cNvSpPr/>
          <p:nvPr/>
        </p:nvSpPr>
        <p:spPr>
          <a:xfrm>
            <a:off x="9657998" y="5112036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D5B991A1-3436-1E35-A70A-732913A73208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6818009B-4618-C0EE-2BD7-D5DB150BCEAF}"/>
              </a:ext>
            </a:extLst>
          </p:cNvPr>
          <p:cNvSpPr/>
          <p:nvPr/>
        </p:nvSpPr>
        <p:spPr>
          <a:xfrm>
            <a:off x="8112224" y="609254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337</TotalTime>
  <Words>110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115</cp:revision>
  <dcterms:created xsi:type="dcterms:W3CDTF">2020-02-21T13:54:42Z</dcterms:created>
  <dcterms:modified xsi:type="dcterms:W3CDTF">2022-10-19T11:46:00Z</dcterms:modified>
</cp:coreProperties>
</file>