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9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6700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9.wav"/><Relationship Id="rId1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audio" Target="../media/audio4.wav"/><Relationship Id="rId12" Type="http://schemas.openxmlformats.org/officeDocument/2006/relationships/image" Target="../media/image3.png"/><Relationship Id="rId17" Type="http://schemas.openxmlformats.org/officeDocument/2006/relationships/image" Target="../media/image6.png"/><Relationship Id="rId2" Type="http://schemas.openxmlformats.org/officeDocument/2006/relationships/audio" Target="../media/audio1.wav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gif"/><Relationship Id="rId15" Type="http://schemas.openxmlformats.org/officeDocument/2006/relationships/image" Target="../media/image4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audio" Target="../media/audio10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492896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 Hits 28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8B732D-8329-DEF0-C14D-4BAD98D795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54" y="480400"/>
            <a:ext cx="8518601" cy="5718674"/>
          </a:xfrm>
          <a:prstGeom prst="rect">
            <a:avLst/>
          </a:prstGeom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A6D39978-BD55-5DCA-6EC1-F6240F2F5638}"/>
              </a:ext>
            </a:extLst>
          </p:cNvPr>
          <p:cNvSpPr/>
          <p:nvPr/>
        </p:nvSpPr>
        <p:spPr>
          <a:xfrm>
            <a:off x="95457" y="695318"/>
            <a:ext cx="5556664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1200" cap="none" spc="38" normalizeH="0" baseline="0" noProof="0">
                <a:ln w="11430"/>
                <a:solidFill>
                  <a:srgbClr val="33339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Instrumental Hits 28</a:t>
            </a:r>
            <a:endParaRPr kumimoji="0" lang="es-ES" sz="4000" b="1" i="0" u="none" strike="noStrike" kern="1200" cap="none" spc="38" normalizeH="0" baseline="0" noProof="0" dirty="0">
              <a:ln w="11430"/>
              <a:solidFill>
                <a:srgbClr val="333399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5EA4F65-9DCC-64DD-A4FA-93581EDE7A88}"/>
              </a:ext>
            </a:extLst>
          </p:cNvPr>
          <p:cNvSpPr/>
          <p:nvPr/>
        </p:nvSpPr>
        <p:spPr>
          <a:xfrm>
            <a:off x="251520" y="1534740"/>
            <a:ext cx="1224136" cy="275835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>
            <a:hlinkClick r:id="" action="ppaction://noaction">
              <a:snd r:embed="rId4" name="1  White mouse.wav"/>
            </a:hlinkClick>
            <a:extLst>
              <a:ext uri="{FF2B5EF4-FFF2-40B4-BE49-F238E27FC236}">
                <a16:creationId xmlns:a16="http://schemas.microsoft.com/office/drawing/2014/main" id="{BE6E2EBA-0416-EACC-95DD-8544E9EC17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257" y="902300"/>
            <a:ext cx="1426082" cy="481673"/>
          </a:xfrm>
          <a:prstGeom prst="rect">
            <a:avLst/>
          </a:prstGeom>
        </p:spPr>
      </p:pic>
      <p:pic>
        <p:nvPicPr>
          <p:cNvPr id="9" name="Obrázek 8">
            <a:hlinkClick r:id="" action="ppaction://noaction">
              <a:snd r:embed="rId6" name="7 Summertime.wav"/>
            </a:hlinkClick>
            <a:extLst>
              <a:ext uri="{FF2B5EF4-FFF2-40B4-BE49-F238E27FC236}">
                <a16:creationId xmlns:a16="http://schemas.microsoft.com/office/drawing/2014/main" id="{3F33BDC9-F54C-456D-0ABC-1D5017651C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728" y="3937495"/>
            <a:ext cx="1426082" cy="481673"/>
          </a:xfrm>
          <a:prstGeom prst="rect">
            <a:avLst/>
          </a:prstGeom>
        </p:spPr>
      </p:pic>
      <p:pic>
        <p:nvPicPr>
          <p:cNvPr id="10" name="Obrázek 9">
            <a:hlinkClick r:id="" action="ppaction://noaction">
              <a:snd r:embed="rId7" name="4 On the sunny side.wav"/>
            </a:hlinkClick>
            <a:extLst>
              <a:ext uri="{FF2B5EF4-FFF2-40B4-BE49-F238E27FC236}">
                <a16:creationId xmlns:a16="http://schemas.microsoft.com/office/drawing/2014/main" id="{ACC05FDA-6416-301C-584C-DD6838909E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1" y="2429368"/>
            <a:ext cx="1426082" cy="481673"/>
          </a:xfrm>
          <a:prstGeom prst="rect">
            <a:avLst/>
          </a:prstGeom>
        </p:spPr>
      </p:pic>
      <p:pic>
        <p:nvPicPr>
          <p:cNvPr id="11" name="Obrázek 10">
            <a:hlinkClick r:id="" action="ppaction://noaction">
              <a:snd r:embed="rId8" name="2 Easy come, easy go.wav"/>
            </a:hlinkClick>
            <a:extLst>
              <a:ext uri="{FF2B5EF4-FFF2-40B4-BE49-F238E27FC236}">
                <a16:creationId xmlns:a16="http://schemas.microsoft.com/office/drawing/2014/main" id="{D788E35B-0D39-A7A4-5143-81A612501B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728" y="1418235"/>
            <a:ext cx="1426082" cy="481673"/>
          </a:xfrm>
          <a:prstGeom prst="rect">
            <a:avLst/>
          </a:prstGeom>
        </p:spPr>
      </p:pic>
      <p:pic>
        <p:nvPicPr>
          <p:cNvPr id="12" name="Obrázek 11">
            <a:hlinkClick r:id="" action="ppaction://noaction">
              <a:snd r:embed="rId9" name="3 Brown girl.wav"/>
            </a:hlinkClick>
            <a:extLst>
              <a:ext uri="{FF2B5EF4-FFF2-40B4-BE49-F238E27FC236}">
                <a16:creationId xmlns:a16="http://schemas.microsoft.com/office/drawing/2014/main" id="{108DD80B-D30E-E3ED-0AB0-78F7EE9A96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257" y="1932823"/>
            <a:ext cx="1426082" cy="481673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10" name="5 Despacito.wav"/>
            </a:hlinkClick>
            <a:extLst>
              <a:ext uri="{FF2B5EF4-FFF2-40B4-BE49-F238E27FC236}">
                <a16:creationId xmlns:a16="http://schemas.microsoft.com/office/drawing/2014/main" id="{D14B9728-4145-F0DB-4584-C41BB82787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257" y="2936072"/>
            <a:ext cx="1426082" cy="481673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11" name="6 Eleni.wav"/>
            </a:hlinkClick>
            <a:extLst>
              <a:ext uri="{FF2B5EF4-FFF2-40B4-BE49-F238E27FC236}">
                <a16:creationId xmlns:a16="http://schemas.microsoft.com/office/drawing/2014/main" id="{9F911C7E-2AF3-DDE6-45E2-FEF0AAE911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197" y="3416385"/>
            <a:ext cx="1426082" cy="481673"/>
          </a:xfrm>
          <a:prstGeom prst="rect">
            <a:avLst/>
          </a:prstGeom>
        </p:spPr>
      </p:pic>
      <p:sp>
        <p:nvSpPr>
          <p:cNvPr id="33" name="3 Rectángulo">
            <a:extLst>
              <a:ext uri="{FF2B5EF4-FFF2-40B4-BE49-F238E27FC236}">
                <a16:creationId xmlns:a16="http://schemas.microsoft.com/office/drawing/2014/main" id="{4666ED6C-2CE1-9F09-2B62-8D7A8D797BA7}"/>
              </a:ext>
            </a:extLst>
          </p:cNvPr>
          <p:cNvSpPr/>
          <p:nvPr/>
        </p:nvSpPr>
        <p:spPr>
          <a:xfrm>
            <a:off x="82841" y="6218139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BC8C2E54-EEDE-55B4-9FFE-FF80AFABC907}"/>
              </a:ext>
            </a:extLst>
          </p:cNvPr>
          <p:cNvSpPr/>
          <p:nvPr/>
        </p:nvSpPr>
        <p:spPr>
          <a:xfrm>
            <a:off x="1608597" y="1403205"/>
            <a:ext cx="3826280" cy="45717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>
            <a:extLst>
              <a:ext uri="{FF2B5EF4-FFF2-40B4-BE49-F238E27FC236}">
                <a16:creationId xmlns:a16="http://schemas.microsoft.com/office/drawing/2014/main" id="{4D2A3916-B12F-F1E7-E494-A10488BE29EC}"/>
              </a:ext>
            </a:extLst>
          </p:cNvPr>
          <p:cNvSpPr/>
          <p:nvPr/>
        </p:nvSpPr>
        <p:spPr>
          <a:xfrm>
            <a:off x="129681" y="2582898"/>
            <a:ext cx="2811003" cy="360442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Rectangle 10">
            <a:extLst>
              <a:ext uri="{FF2B5EF4-FFF2-40B4-BE49-F238E27FC236}">
                <a16:creationId xmlns:a16="http://schemas.microsoft.com/office/drawing/2014/main" id="{71FDD2EE-4F36-5EDC-044D-E26DA17047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841" y="536282"/>
            <a:ext cx="8969333" cy="5662792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25" name="Picture 6">
            <a:extLst>
              <a:ext uri="{FF2B5EF4-FFF2-40B4-BE49-F238E27FC236}">
                <a16:creationId xmlns:a16="http://schemas.microsoft.com/office/drawing/2014/main" id="{EC390A68-05A9-199E-509E-465C3BBD7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20" y="3045997"/>
            <a:ext cx="1276733" cy="1325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6">
            <a:extLst>
              <a:ext uri="{FF2B5EF4-FFF2-40B4-BE49-F238E27FC236}">
                <a16:creationId xmlns:a16="http://schemas.microsoft.com/office/drawing/2014/main" id="{BAB91486-CE26-A348-7AB9-1EC962EC6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81" y="5093722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Obrázek 37">
            <a:hlinkClick r:id="" action="ppaction://noaction">
              <a:snd r:embed="rId13" name="9 An Angel.wav"/>
            </a:hlinkClick>
            <a:extLst>
              <a:ext uri="{FF2B5EF4-FFF2-40B4-BE49-F238E27FC236}">
                <a16:creationId xmlns:a16="http://schemas.microsoft.com/office/drawing/2014/main" id="{9FC2ED9D-A9CA-CCE7-A750-1BDD7649E2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671" y="4997266"/>
            <a:ext cx="1426082" cy="481673"/>
          </a:xfrm>
          <a:prstGeom prst="rect">
            <a:avLst/>
          </a:prstGeom>
        </p:spPr>
      </p:pic>
      <p:pic>
        <p:nvPicPr>
          <p:cNvPr id="39" name="Obrázek 38">
            <a:hlinkClick r:id="" action="ppaction://noaction">
              <a:snd r:embed="rId2" name="10 Two little hearts.wav"/>
            </a:hlinkClick>
            <a:extLst>
              <a:ext uri="{FF2B5EF4-FFF2-40B4-BE49-F238E27FC236}">
                <a16:creationId xmlns:a16="http://schemas.microsoft.com/office/drawing/2014/main" id="{55D93C38-5CCB-6D49-54A4-533FA03727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728" y="5531104"/>
            <a:ext cx="1426082" cy="481673"/>
          </a:xfrm>
          <a:prstGeom prst="rect">
            <a:avLst/>
          </a:prstGeom>
        </p:spPr>
      </p:pic>
      <p:pic>
        <p:nvPicPr>
          <p:cNvPr id="40" name="Obrázek 39">
            <a:hlinkClick r:id="" action="ppaction://noaction">
              <a:snd r:embed="rId14" name="8 I just called.wav"/>
            </a:hlinkClick>
            <a:extLst>
              <a:ext uri="{FF2B5EF4-FFF2-40B4-BE49-F238E27FC236}">
                <a16:creationId xmlns:a16="http://schemas.microsoft.com/office/drawing/2014/main" id="{1CE4FA72-9F3E-3ED8-71BC-C53DAF8BDA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671" y="4474850"/>
            <a:ext cx="1426082" cy="481673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C9B5D1EB-AF8A-87F3-EAE0-EEC690B6354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83" y="1462865"/>
            <a:ext cx="4447082" cy="4659217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D8B5C08E-1614-1B8A-5E07-7A94873D65B9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553" y="2865875"/>
            <a:ext cx="396270" cy="360244"/>
          </a:xfrm>
          <a:prstGeom prst="rect">
            <a:avLst/>
          </a:prstGeom>
        </p:spPr>
      </p:pic>
      <p:pic>
        <p:nvPicPr>
          <p:cNvPr id="48" name="Picture 6">
            <a:extLst>
              <a:ext uri="{FF2B5EF4-FFF2-40B4-BE49-F238E27FC236}">
                <a16:creationId xmlns:a16="http://schemas.microsoft.com/office/drawing/2014/main" id="{CBC11DCA-3F51-BE5E-3569-FC8A3FABF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46" y="1592189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" name="Ovál 51">
            <a:extLst>
              <a:ext uri="{FF2B5EF4-FFF2-40B4-BE49-F238E27FC236}">
                <a16:creationId xmlns:a16="http://schemas.microsoft.com/office/drawing/2014/main" id="{BDB44AF2-38AA-8DAC-ACC0-3824A5C10481}"/>
              </a:ext>
            </a:extLst>
          </p:cNvPr>
          <p:cNvSpPr/>
          <p:nvPr/>
        </p:nvSpPr>
        <p:spPr>
          <a:xfrm rot="1405375">
            <a:off x="4412058" y="4689375"/>
            <a:ext cx="672277" cy="906436"/>
          </a:xfrm>
          <a:prstGeom prst="ellipse">
            <a:avLst/>
          </a:prstGeom>
          <a:blipFill>
            <a:blip r:embed="rId1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TextovéPole 52">
            <a:extLst>
              <a:ext uri="{FF2B5EF4-FFF2-40B4-BE49-F238E27FC236}">
                <a16:creationId xmlns:a16="http://schemas.microsoft.com/office/drawing/2014/main" id="{2069B34D-A1E6-E633-49A5-B62D25037E2C}"/>
              </a:ext>
            </a:extLst>
          </p:cNvPr>
          <p:cNvSpPr txBox="1"/>
          <p:nvPr/>
        </p:nvSpPr>
        <p:spPr>
          <a:xfrm>
            <a:off x="4348000" y="4988704"/>
            <a:ext cx="12894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err="1">
                <a:solidFill>
                  <a:schemeClr val="bg1"/>
                </a:solidFill>
              </a:rPr>
              <a:t>y@t@t</a:t>
            </a:r>
            <a:r>
              <a:rPr lang="cs-CZ" sz="1400" dirty="0">
                <a:solidFill>
                  <a:schemeClr val="bg1"/>
                </a:solidFill>
              </a:rPr>
              <a:t>@</a:t>
            </a:r>
          </a:p>
        </p:txBody>
      </p:sp>
      <p:sp>
        <p:nvSpPr>
          <p:cNvPr id="55" name="WordArt 72">
            <a:extLst>
              <a:ext uri="{FF2B5EF4-FFF2-40B4-BE49-F238E27FC236}">
                <a16:creationId xmlns:a16="http://schemas.microsoft.com/office/drawing/2014/main" id="{BB4AB4B5-E902-3AF7-4B11-35CAA13956CC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2948499" y="2695177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5835DD24-D3ED-2CBB-C6DA-87FBFF8960E1}"/>
              </a:ext>
            </a:extLst>
          </p:cNvPr>
          <p:cNvSpPr/>
          <p:nvPr/>
        </p:nvSpPr>
        <p:spPr>
          <a:xfrm>
            <a:off x="7167323" y="929800"/>
            <a:ext cx="169699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White</a:t>
            </a: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mouse</a:t>
            </a:r>
            <a:endParaRPr lang="es-ES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309D5EA6-3213-52BD-0E42-8AE9D3581A85}"/>
              </a:ext>
            </a:extLst>
          </p:cNvPr>
          <p:cNvSpPr/>
          <p:nvPr/>
        </p:nvSpPr>
        <p:spPr>
          <a:xfrm>
            <a:off x="7225350" y="3022060"/>
            <a:ext cx="161333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1600" b="1" spc="38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Despacito</a:t>
            </a:r>
            <a:endParaRPr lang="es-ES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1A4B2A5D-6207-E6C3-947E-8459AF4763D7}"/>
              </a:ext>
            </a:extLst>
          </p:cNvPr>
          <p:cNvSpPr/>
          <p:nvPr/>
        </p:nvSpPr>
        <p:spPr>
          <a:xfrm>
            <a:off x="7124218" y="3491335"/>
            <a:ext cx="1654171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Eleni</a:t>
            </a:r>
            <a:endParaRPr lang="es-ES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1723D8E0-2C32-77A2-414A-885C4CA36047}"/>
              </a:ext>
            </a:extLst>
          </p:cNvPr>
          <p:cNvSpPr/>
          <p:nvPr/>
        </p:nvSpPr>
        <p:spPr>
          <a:xfrm>
            <a:off x="7220473" y="3959484"/>
            <a:ext cx="169699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Summertime</a:t>
            </a:r>
            <a:endParaRPr lang="es-ES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D6D19C90-8EFA-CC6E-FF59-E2B10FB4F39F}"/>
              </a:ext>
            </a:extLst>
          </p:cNvPr>
          <p:cNvSpPr/>
          <p:nvPr/>
        </p:nvSpPr>
        <p:spPr>
          <a:xfrm>
            <a:off x="7110151" y="4577007"/>
            <a:ext cx="1846857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1600" b="1" spc="38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 just called</a:t>
            </a:r>
            <a:endParaRPr lang="es-ES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8" name="3 Rectángulo">
            <a:extLst>
              <a:ext uri="{FF2B5EF4-FFF2-40B4-BE49-F238E27FC236}">
                <a16:creationId xmlns:a16="http://schemas.microsoft.com/office/drawing/2014/main" id="{FBBF3172-425D-91E2-1733-5629143803AF}"/>
              </a:ext>
            </a:extLst>
          </p:cNvPr>
          <p:cNvSpPr/>
          <p:nvPr/>
        </p:nvSpPr>
        <p:spPr>
          <a:xfrm>
            <a:off x="7188989" y="5075512"/>
            <a:ext cx="169699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 Angel</a:t>
            </a:r>
            <a:endParaRPr lang="es-ES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9" name="3 Rectángulo">
            <a:extLst>
              <a:ext uri="{FF2B5EF4-FFF2-40B4-BE49-F238E27FC236}">
                <a16:creationId xmlns:a16="http://schemas.microsoft.com/office/drawing/2014/main" id="{20921435-BEBE-B4A8-E25F-DC29CB254856}"/>
              </a:ext>
            </a:extLst>
          </p:cNvPr>
          <p:cNvSpPr/>
          <p:nvPr/>
        </p:nvSpPr>
        <p:spPr>
          <a:xfrm>
            <a:off x="7139289" y="5574017"/>
            <a:ext cx="1846857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1600" b="1" spc="38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Two little hearts</a:t>
            </a:r>
            <a:endParaRPr lang="es-ES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0" name="3 Rectángulo">
            <a:extLst>
              <a:ext uri="{FF2B5EF4-FFF2-40B4-BE49-F238E27FC236}">
                <a16:creationId xmlns:a16="http://schemas.microsoft.com/office/drawing/2014/main" id="{C73220A1-C379-F20D-E457-80373365EFA4}"/>
              </a:ext>
            </a:extLst>
          </p:cNvPr>
          <p:cNvSpPr/>
          <p:nvPr/>
        </p:nvSpPr>
        <p:spPr>
          <a:xfrm>
            <a:off x="7132815" y="1343683"/>
            <a:ext cx="1696992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Easy</a:t>
            </a: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come</a:t>
            </a: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</a:t>
            </a: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easy</a:t>
            </a: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go</a:t>
            </a:r>
            <a:endParaRPr lang="es-ES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1" name="3 Rectángulo">
            <a:extLst>
              <a:ext uri="{FF2B5EF4-FFF2-40B4-BE49-F238E27FC236}">
                <a16:creationId xmlns:a16="http://schemas.microsoft.com/office/drawing/2014/main" id="{EC11FF1D-4E0C-62F6-8968-E6DE73066617}"/>
              </a:ext>
            </a:extLst>
          </p:cNvPr>
          <p:cNvSpPr/>
          <p:nvPr/>
        </p:nvSpPr>
        <p:spPr>
          <a:xfrm>
            <a:off x="7128468" y="2038371"/>
            <a:ext cx="169699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Brown girl</a:t>
            </a:r>
            <a:endParaRPr lang="es-ES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4014F74D-D603-F282-7DF8-0EBDE9C74D73}"/>
              </a:ext>
            </a:extLst>
          </p:cNvPr>
          <p:cNvSpPr/>
          <p:nvPr/>
        </p:nvSpPr>
        <p:spPr>
          <a:xfrm>
            <a:off x="7071636" y="2428725"/>
            <a:ext cx="1980538" cy="59333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On </a:t>
            </a: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1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sunny </a:t>
            </a:r>
            <a:r>
              <a:rPr lang="cs-CZ" sz="1600" b="1" spc="38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side</a:t>
            </a:r>
            <a:endParaRPr lang="es-ES" sz="1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061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0 Two little hearts.wav"/>
          </p:stSnd>
        </p:sndAc>
      </p:transition>
    </mc:Choice>
    <mc:Fallback xmlns="">
      <p:transition spd="slow" advClick="0">
        <p:split orient="vert"/>
        <p:sndAc>
          <p:stSnd>
            <p:snd r:embed="rId18" name="10 Two little hear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149</TotalTime>
  <Words>53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53</cp:revision>
  <dcterms:created xsi:type="dcterms:W3CDTF">2020-02-21T13:54:42Z</dcterms:created>
  <dcterms:modified xsi:type="dcterms:W3CDTF">2022-10-17T09:57:39Z</dcterms:modified>
</cp:coreProperties>
</file>