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04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4.png"/><Relationship Id="rId3" Type="http://schemas.openxmlformats.org/officeDocument/2006/relationships/image" Target="../media/image1.png"/><Relationship Id="rId7" Type="http://schemas.openxmlformats.org/officeDocument/2006/relationships/audio" Target="../media/audio4.wav"/><Relationship Id="rId12" Type="http://schemas.openxmlformats.org/officeDocument/2006/relationships/image" Target="../media/image3.gif"/><Relationship Id="rId17" Type="http://schemas.openxmlformats.org/officeDocument/2006/relationships/audio" Target="../media/audio1.wav"/><Relationship Id="rId2" Type="http://schemas.openxmlformats.org/officeDocument/2006/relationships/audio" Target="../media/audio1.wav"/><Relationship Id="rId16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png"/><Relationship Id="rId15" Type="http://schemas.openxmlformats.org/officeDocument/2006/relationships/image" Target="../media/image6.png"/><Relationship Id="rId10" Type="http://schemas.openxmlformats.org/officeDocument/2006/relationships/audio" Target="../media/audio7.wav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767280"/>
            <a:ext cx="9144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Nice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melodies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17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665B46E-27DA-64D2-4C15-D8B7F2BE1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74" y="444118"/>
            <a:ext cx="4572000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383CB462-8233-513F-1DFA-18C645009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24375" y="446404"/>
            <a:ext cx="4572000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5939EAD1-22BF-1BCE-10FE-6F0ADCE44076}"/>
              </a:ext>
            </a:extLst>
          </p:cNvPr>
          <p:cNvSpPr/>
          <p:nvPr/>
        </p:nvSpPr>
        <p:spPr>
          <a:xfrm>
            <a:off x="1682267" y="1000617"/>
            <a:ext cx="599615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>
                <a:gd name="adj" fmla="val 10897951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44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Nice </a:t>
            </a:r>
            <a:r>
              <a:rPr lang="cs-CZ" sz="4400" b="1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melodies</a:t>
            </a:r>
            <a:r>
              <a:rPr lang="cs-CZ" sz="44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  17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3E4C5FFB-031E-B15D-B14B-9BD7F6093D8D}"/>
              </a:ext>
            </a:extLst>
          </p:cNvPr>
          <p:cNvSpPr/>
          <p:nvPr/>
        </p:nvSpPr>
        <p:spPr>
          <a:xfrm>
            <a:off x="33451" y="6531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3" name="Obrázek 12">
            <a:hlinkClick r:id="" action="ppaction://noaction">
              <a:snd r:embed="rId4" name="1 Samba Pa Ti.wav"/>
            </a:hlinkClick>
            <a:extLst>
              <a:ext uri="{FF2B5EF4-FFF2-40B4-BE49-F238E27FC236}">
                <a16:creationId xmlns:a16="http://schemas.microsoft.com/office/drawing/2014/main" id="{0D98F063-7215-246C-0794-77BF36C946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742" y="1985253"/>
            <a:ext cx="791271" cy="791271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6" name="2 Nemesis.wav"/>
            </a:hlinkClick>
            <a:extLst>
              <a:ext uri="{FF2B5EF4-FFF2-40B4-BE49-F238E27FC236}">
                <a16:creationId xmlns:a16="http://schemas.microsoft.com/office/drawing/2014/main" id="{89414F45-3C12-1F39-21CA-98ED31ACA2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42" y="2953018"/>
            <a:ext cx="791271" cy="791271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7" name="3 Lady In red.wav"/>
            </a:hlinkClick>
            <a:extLst>
              <a:ext uri="{FF2B5EF4-FFF2-40B4-BE49-F238E27FC236}">
                <a16:creationId xmlns:a16="http://schemas.microsoft.com/office/drawing/2014/main" id="{6C1AED97-05A8-ACA4-1C68-55C9F08102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62" y="3864033"/>
            <a:ext cx="791271" cy="791271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8" name="4 Warriors.wav"/>
            </a:hlinkClick>
            <a:extLst>
              <a:ext uri="{FF2B5EF4-FFF2-40B4-BE49-F238E27FC236}">
                <a16:creationId xmlns:a16="http://schemas.microsoft.com/office/drawing/2014/main" id="{9F769E0C-4517-C0AE-9BEA-40A2C06E09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67" y="4826849"/>
            <a:ext cx="791271" cy="791271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9" name="5 A piece of music.wav"/>
            </a:hlinkClick>
            <a:extLst>
              <a:ext uri="{FF2B5EF4-FFF2-40B4-BE49-F238E27FC236}">
                <a16:creationId xmlns:a16="http://schemas.microsoft.com/office/drawing/2014/main" id="{5B854C29-EA28-4801-ADCC-F48CF3E2D3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6" y="4830882"/>
            <a:ext cx="791271" cy="791271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10" name="6 Hallo.wav"/>
            </a:hlinkClick>
            <a:extLst>
              <a:ext uri="{FF2B5EF4-FFF2-40B4-BE49-F238E27FC236}">
                <a16:creationId xmlns:a16="http://schemas.microsoft.com/office/drawing/2014/main" id="{F48B96B2-3390-AEFD-47A5-F7CAD80165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3890357"/>
            <a:ext cx="791271" cy="791271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1" name="7 Faded.wav"/>
            </a:hlinkClick>
            <a:extLst>
              <a:ext uri="{FF2B5EF4-FFF2-40B4-BE49-F238E27FC236}">
                <a16:creationId xmlns:a16="http://schemas.microsoft.com/office/drawing/2014/main" id="{D3BA4810-103D-157A-93D0-DE4F6226A8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2974570"/>
            <a:ext cx="791271" cy="791271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2" name="8 Brothers in arms.wav"/>
            </a:hlinkClick>
            <a:extLst>
              <a:ext uri="{FF2B5EF4-FFF2-40B4-BE49-F238E27FC236}">
                <a16:creationId xmlns:a16="http://schemas.microsoft.com/office/drawing/2014/main" id="{75EBF5AC-693A-EFF8-43A7-72518EBF78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4" y="2034045"/>
            <a:ext cx="791271" cy="791271"/>
          </a:xfrm>
          <a:prstGeom prst="rect">
            <a:avLst/>
          </a:prstGeom>
        </p:spPr>
      </p:pic>
      <p:sp>
        <p:nvSpPr>
          <p:cNvPr id="23" name="3 Rectángulo">
            <a:extLst>
              <a:ext uri="{FF2B5EF4-FFF2-40B4-BE49-F238E27FC236}">
                <a16:creationId xmlns:a16="http://schemas.microsoft.com/office/drawing/2014/main" id="{2CB174F0-247F-D046-0521-292CC2C8BA1E}"/>
              </a:ext>
            </a:extLst>
          </p:cNvPr>
          <p:cNvSpPr/>
          <p:nvPr/>
        </p:nvSpPr>
        <p:spPr>
          <a:xfrm>
            <a:off x="417320" y="4607611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Lady in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red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4" name="3 Rectángulo">
            <a:extLst>
              <a:ext uri="{FF2B5EF4-FFF2-40B4-BE49-F238E27FC236}">
                <a16:creationId xmlns:a16="http://schemas.microsoft.com/office/drawing/2014/main" id="{59AD3755-D78D-A380-00DE-C4EBD8ED566A}"/>
              </a:ext>
            </a:extLst>
          </p:cNvPr>
          <p:cNvSpPr/>
          <p:nvPr/>
        </p:nvSpPr>
        <p:spPr>
          <a:xfrm>
            <a:off x="460555" y="5613283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Warriors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5" name="3 Rectángulo">
            <a:extLst>
              <a:ext uri="{FF2B5EF4-FFF2-40B4-BE49-F238E27FC236}">
                <a16:creationId xmlns:a16="http://schemas.microsoft.com/office/drawing/2014/main" id="{17D93E56-084A-BD30-1378-3EC5160040B5}"/>
              </a:ext>
            </a:extLst>
          </p:cNvPr>
          <p:cNvSpPr/>
          <p:nvPr/>
        </p:nvSpPr>
        <p:spPr>
          <a:xfrm>
            <a:off x="7182739" y="5591723"/>
            <a:ext cx="169034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piece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of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music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6" name="3 Rectángulo">
            <a:extLst>
              <a:ext uri="{FF2B5EF4-FFF2-40B4-BE49-F238E27FC236}">
                <a16:creationId xmlns:a16="http://schemas.microsoft.com/office/drawing/2014/main" id="{05EC94D0-C663-588E-D813-0F3022D22209}"/>
              </a:ext>
            </a:extLst>
          </p:cNvPr>
          <p:cNvSpPr/>
          <p:nvPr/>
        </p:nvSpPr>
        <p:spPr>
          <a:xfrm>
            <a:off x="7318952" y="4617810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Hallo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7" name="3 Rectángulo">
            <a:extLst>
              <a:ext uri="{FF2B5EF4-FFF2-40B4-BE49-F238E27FC236}">
                <a16:creationId xmlns:a16="http://schemas.microsoft.com/office/drawing/2014/main" id="{49A44029-1A89-854B-0524-91B1FC6542BF}"/>
              </a:ext>
            </a:extLst>
          </p:cNvPr>
          <p:cNvSpPr/>
          <p:nvPr/>
        </p:nvSpPr>
        <p:spPr>
          <a:xfrm>
            <a:off x="7308807" y="3661842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Faded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8" name="3 Rectángulo">
            <a:extLst>
              <a:ext uri="{FF2B5EF4-FFF2-40B4-BE49-F238E27FC236}">
                <a16:creationId xmlns:a16="http://schemas.microsoft.com/office/drawing/2014/main" id="{FE4D3DD7-D1B2-013F-6705-37B28527B209}"/>
              </a:ext>
            </a:extLst>
          </p:cNvPr>
          <p:cNvSpPr/>
          <p:nvPr/>
        </p:nvSpPr>
        <p:spPr>
          <a:xfrm>
            <a:off x="7150228" y="2746055"/>
            <a:ext cx="169034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Brothers in arms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7B65DC2D-6871-F292-9632-D5AD51EF079D}"/>
              </a:ext>
            </a:extLst>
          </p:cNvPr>
          <p:cNvSpPr/>
          <p:nvPr/>
        </p:nvSpPr>
        <p:spPr>
          <a:xfrm>
            <a:off x="368257" y="2675600"/>
            <a:ext cx="1547079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Samba Pa Ti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3 Rectángulo">
            <a:extLst>
              <a:ext uri="{FF2B5EF4-FFF2-40B4-BE49-F238E27FC236}">
                <a16:creationId xmlns:a16="http://schemas.microsoft.com/office/drawing/2014/main" id="{8AFF5D44-C778-9530-7128-0613B3167FE5}"/>
              </a:ext>
            </a:extLst>
          </p:cNvPr>
          <p:cNvSpPr/>
          <p:nvPr/>
        </p:nvSpPr>
        <p:spPr>
          <a:xfrm>
            <a:off x="435030" y="3630789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Nemesis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3" name="Picture 18">
            <a:extLst>
              <a:ext uri="{FF2B5EF4-FFF2-40B4-BE49-F238E27FC236}">
                <a16:creationId xmlns:a16="http://schemas.microsoft.com/office/drawing/2014/main" id="{85D9B185-C2E8-2A6B-FFF9-968FD5B08AB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57" y="661052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1">
            <a:extLst>
              <a:ext uri="{FF2B5EF4-FFF2-40B4-BE49-F238E27FC236}">
                <a16:creationId xmlns:a16="http://schemas.microsoft.com/office/drawing/2014/main" id="{0B0A28D4-7534-46F8-CB52-8E7161CB4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863" y="576465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Text Box 47">
            <a:extLst>
              <a:ext uri="{FF2B5EF4-FFF2-40B4-BE49-F238E27FC236}">
                <a16:creationId xmlns:a16="http://schemas.microsoft.com/office/drawing/2014/main" id="{31CA9D28-15EC-611A-8028-69DBD865A5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0354" y="955560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11" name="Picture 18">
            <a:extLst>
              <a:ext uri="{FF2B5EF4-FFF2-40B4-BE49-F238E27FC236}">
                <a16:creationId xmlns:a16="http://schemas.microsoft.com/office/drawing/2014/main" id="{1959610D-30F3-BABA-9092-E8AE558EAD2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8418" y="576465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1">
            <a:extLst>
              <a:ext uri="{FF2B5EF4-FFF2-40B4-BE49-F238E27FC236}">
                <a16:creationId xmlns:a16="http://schemas.microsoft.com/office/drawing/2014/main" id="{1DA6ABAA-8055-E10B-F0A0-DCA1C36EA5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230" y="495138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" name="Text Box 47">
            <a:extLst>
              <a:ext uri="{FF2B5EF4-FFF2-40B4-BE49-F238E27FC236}">
                <a16:creationId xmlns:a16="http://schemas.microsoft.com/office/drawing/2014/main" id="{12E4E5B2-DEB3-DCB9-C299-532D83ED26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3448" y="886435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38" name="Obrázek 37">
            <a:extLst>
              <a:ext uri="{FF2B5EF4-FFF2-40B4-BE49-F238E27FC236}">
                <a16:creationId xmlns:a16="http://schemas.microsoft.com/office/drawing/2014/main" id="{9A2DB838-FFC0-EC79-8BC7-9BD65E816B7F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2843" y="1263338"/>
            <a:ext cx="5256697" cy="4626992"/>
          </a:xfrm>
          <a:prstGeom prst="rect">
            <a:avLst/>
          </a:prstGeom>
        </p:spPr>
      </p:pic>
      <p:pic>
        <p:nvPicPr>
          <p:cNvPr id="39" name="Obrázek 38">
            <a:extLst>
              <a:ext uri="{FF2B5EF4-FFF2-40B4-BE49-F238E27FC236}">
                <a16:creationId xmlns:a16="http://schemas.microsoft.com/office/drawing/2014/main" id="{7C32C206-BAD5-78DE-8BE7-61D5464ED7A1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8979" y="1326910"/>
            <a:ext cx="937452" cy="937452"/>
          </a:xfrm>
          <a:prstGeom prst="rect">
            <a:avLst/>
          </a:prstGeom>
        </p:spPr>
      </p:pic>
      <p:pic>
        <p:nvPicPr>
          <p:cNvPr id="40" name="Obrázek 39">
            <a:extLst>
              <a:ext uri="{FF2B5EF4-FFF2-40B4-BE49-F238E27FC236}">
                <a16:creationId xmlns:a16="http://schemas.microsoft.com/office/drawing/2014/main" id="{D8F5F9E6-D4CF-3E5C-BC7B-66A1B2A9B78F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8679" y="1388385"/>
            <a:ext cx="937452" cy="937452"/>
          </a:xfrm>
          <a:prstGeom prst="rect">
            <a:avLst/>
          </a:prstGeom>
        </p:spPr>
      </p:pic>
      <p:sp>
        <p:nvSpPr>
          <p:cNvPr id="43" name="WordArt 72">
            <a:extLst>
              <a:ext uri="{FF2B5EF4-FFF2-40B4-BE49-F238E27FC236}">
                <a16:creationId xmlns:a16="http://schemas.microsoft.com/office/drawing/2014/main" id="{E4A3C3BF-0C92-E760-EEC4-47EB86EA3BD8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4388095" y="2316336"/>
            <a:ext cx="1099942" cy="103231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pic>
        <p:nvPicPr>
          <p:cNvPr id="44" name="Obrázek 15">
            <a:extLst>
              <a:ext uri="{FF2B5EF4-FFF2-40B4-BE49-F238E27FC236}">
                <a16:creationId xmlns:a16="http://schemas.microsoft.com/office/drawing/2014/main" id="{ABF154D0-065B-234D-B039-AA8FF9719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9631" y="2455729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0841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8 Brothers in arms.wav"/>
          </p:stSnd>
        </p:sndAc>
      </p:transition>
    </mc:Choice>
    <mc:Fallback xmlns="">
      <p:transition spd="slow">
        <p:split orient="vert"/>
        <p:sndAc>
          <p:stSnd>
            <p:snd r:embed="rId17" name="8 Brothers in arm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7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164</TotalTime>
  <Words>49</Words>
  <Application>Microsoft Office PowerPoint</Application>
  <PresentationFormat>Předvádění na obrazovce (4:3)</PresentationFormat>
  <Paragraphs>16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48</cp:revision>
  <dcterms:created xsi:type="dcterms:W3CDTF">2020-02-21T13:54:42Z</dcterms:created>
  <dcterms:modified xsi:type="dcterms:W3CDTF">2022-10-16T11:06:51Z</dcterms:modified>
</cp:coreProperties>
</file>