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9" r:id="rId3"/>
    <p:sldId id="298" r:id="rId4"/>
    <p:sldId id="273" r:id="rId5"/>
    <p:sldId id="280" r:id="rId6"/>
    <p:sldId id="281" r:id="rId7"/>
    <p:sldId id="278" r:id="rId8"/>
    <p:sldId id="285" r:id="rId9"/>
    <p:sldId id="288" r:id="rId10"/>
    <p:sldId id="305" r:id="rId11"/>
    <p:sldId id="304" r:id="rId12"/>
    <p:sldId id="303" r:id="rId13"/>
    <p:sldId id="302" r:id="rId14"/>
    <p:sldId id="301" r:id="rId15"/>
    <p:sldId id="300" r:id="rId16"/>
    <p:sldId id="287" r:id="rId17"/>
    <p:sldId id="309" r:id="rId18"/>
    <p:sldId id="307" r:id="rId19"/>
    <p:sldId id="311" r:id="rId20"/>
    <p:sldId id="310" r:id="rId21"/>
    <p:sldId id="306" r:id="rId22"/>
    <p:sldId id="316" r:id="rId23"/>
    <p:sldId id="315" r:id="rId24"/>
    <p:sldId id="312" r:id="rId25"/>
    <p:sldId id="317" r:id="rId26"/>
    <p:sldId id="313" r:id="rId27"/>
    <p:sldId id="314" r:id="rId28"/>
    <p:sldId id="289" r:id="rId29"/>
    <p:sldId id="29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BB193C6-57C2-609D-1D55-09D06288AFCC}"/>
              </a:ext>
            </a:extLst>
          </p:cNvPr>
          <p:cNvSpPr/>
          <p:nvPr/>
        </p:nvSpPr>
        <p:spPr>
          <a:xfrm>
            <a:off x="0" y="2492896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 63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46DD433-D2CF-D1D2-1527-CA822AB45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548680"/>
            <a:ext cx="10945216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5645103-5B8F-B679-C6A8-CBB7620788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47528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91BC783-A794-C39B-B57C-A416833D039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63552" y="2348880"/>
            <a:ext cx="1872208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60110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3 Love song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3 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B645271-1254-4EDA-82BA-30C0E932036E}"/>
              </a:ext>
            </a:extLst>
          </p:cNvPr>
          <p:cNvSpPr/>
          <p:nvPr/>
        </p:nvSpPr>
        <p:spPr>
          <a:xfrm>
            <a:off x="683796" y="548679"/>
            <a:ext cx="10800260" cy="57886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A900BFD3-17D5-4A8B-8EAB-85133A664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70" y="593592"/>
            <a:ext cx="10800260" cy="574371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F6DA8B36-3CAA-4A3F-9F97-3AD9E0EE4F65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37081CFB-7D62-4BE5-9794-51C7C7D15D83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63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5AA08CCF-0416-438A-8DE7-675421427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960" y="642651"/>
            <a:ext cx="6384095" cy="5666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B4F9BEC0-700B-4960-80EA-2CD3750B1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795" y="593593"/>
            <a:ext cx="10800260" cy="5715727"/>
          </a:xfrm>
          <a:prstGeom prst="rect">
            <a:avLst/>
          </a:prstGeom>
          <a:noFill/>
          <a:ln w="4445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6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</p:transition>
    </mc:Choice>
    <mc:Fallback xmlns=""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DEF9B40-C03B-CE9A-1AB9-41A1DEFE7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F77CA8-48E6-0F78-8E41-9B3673D2B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C66B454-1A01-4832-0597-0E12FB692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E29F4F-F00A-A598-ED03-7085B42DC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73208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2A96F3-4C51-5C80-CF3C-57F39C68A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27EB17D-E0B4-40E8-32BB-51E46DE45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0C54F7DE-298B-B241-DAB4-B359420C1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493262"/>
            <a:ext cx="10801200" cy="5832648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30C2FC8-5A5C-790A-915F-EABB3D8B3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672" y="798849"/>
            <a:ext cx="6192688" cy="5527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28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A452E726-8AC4-12EB-ED47-70ABC3D69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3745B6E-BFEF-B25B-5B4A-8AD825CAB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656" y="737851"/>
            <a:ext cx="5599534" cy="554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152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EA24D6-4FCE-5005-A76B-726AB53D6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781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A93F3C-738C-C47A-A6C3-A06E27782F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433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B9EA50-78D5-0C80-4593-D2D1FACE8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69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F3F5DA9-B08C-1008-1D78-A7C565B72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010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36C8FE-8376-C153-7D26-4376A3DD9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F05BD3-936C-5033-E03E-6BE4A9919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68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A19917-BB78-8FA3-7EA0-046EC3C78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866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22D0F0-F1DD-D189-D165-4918C5669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2896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B62578-442D-DC70-26EF-C9D5E53DA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94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243FD7-1844-B70C-72D3-D76084E2F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1781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238CE3-6190-37A8-1D15-09B816E17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317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29D780-45E6-A241-B892-AECA79FA3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5292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00C6094-4AB7-FA97-D305-FDBA55934B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940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A2FB68-CA99-0AB9-5AD5-32A4BB9CD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915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FB5B31-AF29-3B88-B715-7DFC0D3DB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790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3C55A7-B520-D03E-245E-627E93F26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510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8B40477-BC32-075B-C3E5-FBB39829F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EA6A9B-EF62-5E2C-41E1-60245318B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C0B1103-6A1E-3476-0496-B060C1CAB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9"/>
            <a:ext cx="10801200" cy="506460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F3F62F49-67D6-737A-D35E-7056769D1723}"/>
              </a:ext>
            </a:extLst>
          </p:cNvPr>
          <p:cNvSpPr/>
          <p:nvPr/>
        </p:nvSpPr>
        <p:spPr>
          <a:xfrm>
            <a:off x="4511824" y="505312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69EF20E5-9886-961D-50A3-C6FE630DA4A9}"/>
              </a:ext>
            </a:extLst>
          </p:cNvPr>
          <p:cNvSpPr/>
          <p:nvPr/>
        </p:nvSpPr>
        <p:spPr>
          <a:xfrm>
            <a:off x="695398" y="5090333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CA543A78-B81F-EFF8-17D0-E84BE34F117F}"/>
              </a:ext>
            </a:extLst>
          </p:cNvPr>
          <p:cNvSpPr/>
          <p:nvPr/>
        </p:nvSpPr>
        <p:spPr>
          <a:xfrm>
            <a:off x="9636000" y="5014848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797D8D07-B2EF-7B3F-8285-1F5DD60C85CD}"/>
              </a:ext>
            </a:extLst>
          </p:cNvPr>
          <p:cNvSpPr/>
          <p:nvPr/>
        </p:nvSpPr>
        <p:spPr>
          <a:xfrm>
            <a:off x="1127448" y="75843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377</TotalTime>
  <Words>88</Words>
  <Application>Microsoft Office PowerPoint</Application>
  <PresentationFormat>Širokoúhlá obrazovka</PresentationFormat>
  <Paragraphs>24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2022-10-16T14:02:37Z</dcterms:modified>
</cp:coreProperties>
</file>