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712" autoAdjust="0"/>
  </p:normalViewPr>
  <p:slideViewPr>
    <p:cSldViewPr snapToGrid="0">
      <p:cViewPr varScale="1">
        <p:scale>
          <a:sx n="108" d="100"/>
          <a:sy n="108" d="100"/>
        </p:scale>
        <p:origin x="174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6132C-6D84-479E-85B5-4FD30ACBC3FD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52F8C-FA11-4C35-91A1-3AF6EF0CCA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0D2A-5474-4E7F-953F-58F4CDD20F2F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0AD51-771D-4AF8-9814-F5D142E0D9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63B98-5D67-434E-8711-E979BC32AE31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2F862-F226-4681-8307-86B43BB316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FF60A-227E-4EF9-B94C-9077DAD3897E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F7BE2-E1BE-4CC0-84C8-FD144F6658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A17AA-FB63-4B2C-814E-30C78FD2A2CC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9AE46-F562-41B0-AD33-8DCEC60577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57295-E039-4248-B40D-FCF6F1E3FC2C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ED1A2-516C-433A-AE5B-233B50E312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69F31-8DB8-42D1-8D38-B85C74B62CF2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4B32F-F153-429F-9A3A-D31243F37B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2FA3C-A2BE-4CAD-87B0-7FDDC3925F81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2A9CF-648B-4802-8C73-8E1AE26E3B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381CE-3C3F-4037-8674-9563D4B48C46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C2890-720C-443E-91C3-BF929D8114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2AB7C-AC44-4F48-B6B4-39BF0810C727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CB5EC-DDE7-4A8A-868F-64AFE68CF1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BCF8B-FF41-42ED-8EF5-A48EEF0DFE3A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59A02-34B8-4B6D-9228-63114CB371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7A0173-CF72-4A82-A628-51AA341D7092}" type="datetimeFigureOut">
              <a:rPr lang="fr-FR"/>
              <a:pPr>
                <a:defRPr/>
              </a:pPr>
              <a:t>15/10/2022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0FA1E1-0041-4B05-82A6-5B16E22BBF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276350" y="908050"/>
            <a:ext cx="7180263" cy="503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Salomé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2"/>
          <p:cNvSpPr>
            <a:spLocks noChangeArrowheads="1" noChangeShapeType="1" noTextEdit="1"/>
          </p:cNvSpPr>
          <p:nvPr/>
        </p:nvSpPr>
        <p:spPr bwMode="auto">
          <a:xfrm>
            <a:off x="977900" y="725488"/>
            <a:ext cx="7362825" cy="53736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3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2022-10-15T08:03:11Z</dcterms:created>
  <dcterms:modified xsi:type="dcterms:W3CDTF">2022-10-15T08:35:22Z</dcterms:modified>
</cp:coreProperties>
</file>