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5A8FT52l9Hd2I9lPUf/+Q==" hashData="1jOVIKGITeCJaAUDhJZ7ySkOnzlgkQfKjAh6gzsDYlwnt6u+PAAWVbQYMg5kzA50i/e+Epvb+F+btIp63Dg7F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79FCEB06-E5C1-467E-9496-EB5A515A2397}" type="datetimeFigureOut">
              <a:rPr lang="fr-FR" smtClean="0"/>
              <a:t>13/10/2022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FCEB06-E5C1-467E-9496-EB5A515A2397}" type="datetimeFigureOut">
              <a:rPr lang="fr-FR" smtClean="0"/>
              <a:t>13/10/2022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DA0CDB19-1564-0F28-169D-24BD5B40CA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88276" y="559951"/>
            <a:ext cx="10862441" cy="5735782"/>
          </a:xfrm>
          <a:prstGeom prst="rect">
            <a:avLst/>
          </a:prstGeom>
          <a:ln w="50800" cmpd="dbl">
            <a:solidFill>
              <a:srgbClr val="C00000"/>
            </a:solidFill>
          </a:ln>
        </p:spPr>
      </p:pic>
      <p:sp>
        <p:nvSpPr>
          <p:cNvPr id="4" name="ZoneTexte 3">
            <a:extLst>
              <a:ext uri="{FF2B5EF4-FFF2-40B4-BE49-F238E27FC236}">
                <a16:creationId xmlns:a16="http://schemas.microsoft.com/office/drawing/2014/main" id="{EB6D9512-9AC6-984F-E191-E30B65468BA2}"/>
              </a:ext>
            </a:extLst>
          </p:cNvPr>
          <p:cNvSpPr txBox="1"/>
          <p:nvPr/>
        </p:nvSpPr>
        <p:spPr>
          <a:xfrm>
            <a:off x="4335518" y="3290850"/>
            <a:ext cx="4508939" cy="830997"/>
          </a:xfrm>
          <a:prstGeom prst="rect">
            <a:avLst/>
          </a:prstGeom>
          <a:noFill/>
        </p:spPr>
        <p:txBody>
          <a:bodyPr wrap="square" rtlCol="0">
            <a:spAutoFit/>
          </a:bodyPr>
          <a:lstStyle/>
          <a:p>
            <a:r>
              <a:rPr lang="fr-FR" sz="2400" b="1" i="1" dirty="0"/>
              <a:t>Lorient Vous Propose  Pièces Artistique en Chocolat </a:t>
            </a: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sndAc>
          <p:stSnd loop="1">
            <p:snd r:embed="rId2" name="la plus belle musique douce du monde.wav"/>
          </p:stSnd>
        </p:sndAc>
      </p:transition>
    </mc:Choice>
    <mc:Fallback>
      <p:transition spd="slow" advClick="0" advTm="16000">
        <p:fade/>
        <p:sndAc>
          <p:stSnd loop="1">
            <p:snd r:embed="rId2" name="la plus belle musique douce du mon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790DBA3-E714-8557-642D-AA75ACC3E8D9}"/>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chocolat [ ʃɔ.kɔ.la], terme d'origine mésoaméricaine1, est un aliment plus ou moins sucré produit à partir de la fève de cacao. Celle-ci est fermentée, torréfiée, broyée jusqu'à former une pâte de cacao liquide dont est extraite la matière grasse appelée beurre de cacao. Le chocolat est constitué du mélange, dans des proportions variables, de pâte de cacao, de beurre de cacao et de sucre ; auxquels sont ajoutées éventuellement des épices, comme la vanille, ou des matières grasses végétales</a:t>
            </a: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lumière&#10;&#10;Description générée automatiquement">
            <a:extLst>
              <a:ext uri="{FF2B5EF4-FFF2-40B4-BE49-F238E27FC236}">
                <a16:creationId xmlns:a16="http://schemas.microsoft.com/office/drawing/2014/main" id="{00A5035C-F887-0747-AA62-ADA509AE73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74821" y="455816"/>
            <a:ext cx="8322845" cy="5946367"/>
          </a:xfrm>
          <a:prstGeom prst="rect">
            <a:avLst/>
          </a:prstGeom>
          <a:ln w="50800" cmpd="dbl">
            <a:solidFill>
              <a:schemeClr val="bg1"/>
            </a:solidFill>
          </a:ln>
        </p:spPr>
      </p:pic>
      <p:sp>
        <p:nvSpPr>
          <p:cNvPr id="6" name="ZoneTexte 5">
            <a:extLst>
              <a:ext uri="{FF2B5EF4-FFF2-40B4-BE49-F238E27FC236}">
                <a16:creationId xmlns:a16="http://schemas.microsoft.com/office/drawing/2014/main" id="{67B718B1-E2A7-2B3A-329F-AAC280ADE1F8}"/>
              </a:ext>
            </a:extLst>
          </p:cNvPr>
          <p:cNvSpPr txBox="1"/>
          <p:nvPr/>
        </p:nvSpPr>
        <p:spPr>
          <a:xfrm>
            <a:off x="9559636" y="3757353"/>
            <a:ext cx="2510444" cy="707886"/>
          </a:xfrm>
          <a:prstGeom prst="rect">
            <a:avLst/>
          </a:prstGeom>
          <a:noFill/>
        </p:spPr>
        <p:txBody>
          <a:bodyPr wrap="square" rtlCol="0">
            <a:spAutoFit/>
          </a:bodyPr>
          <a:lstStyle/>
          <a:p>
            <a:r>
              <a:rPr lang="fr-FR" sz="2000" b="1" i="1" dirty="0">
                <a:solidFill>
                  <a:srgbClr val="FFFF00"/>
                </a:solidFill>
              </a:rPr>
              <a:t>Figurine D’Un Couple En Chocolat</a:t>
            </a: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emballage des cadeaux&#10;&#10;Description générée automatiquement">
            <a:extLst>
              <a:ext uri="{FF2B5EF4-FFF2-40B4-BE49-F238E27FC236}">
                <a16:creationId xmlns:a16="http://schemas.microsoft.com/office/drawing/2014/main" id="{D3A320C2-6474-8255-7BED-66C1A713EB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73979" y="453043"/>
            <a:ext cx="7600950" cy="5951914"/>
          </a:xfrm>
          <a:prstGeom prst="rect">
            <a:avLst/>
          </a:prstGeom>
          <a:ln w="50800" cmpd="dbl">
            <a:solidFill>
              <a:schemeClr val="bg1"/>
            </a:solidFill>
          </a:ln>
        </p:spPr>
      </p:pic>
      <p:sp>
        <p:nvSpPr>
          <p:cNvPr id="7" name="ZoneTexte 6">
            <a:extLst>
              <a:ext uri="{FF2B5EF4-FFF2-40B4-BE49-F238E27FC236}">
                <a16:creationId xmlns:a16="http://schemas.microsoft.com/office/drawing/2014/main" id="{773FAE51-E94D-A02A-4642-062397ED4139}"/>
              </a:ext>
            </a:extLst>
          </p:cNvPr>
          <p:cNvSpPr txBox="1"/>
          <p:nvPr/>
        </p:nvSpPr>
        <p:spPr>
          <a:xfrm>
            <a:off x="116378" y="3923607"/>
            <a:ext cx="3325091" cy="707886"/>
          </a:xfrm>
          <a:prstGeom prst="rect">
            <a:avLst/>
          </a:prstGeom>
          <a:noFill/>
        </p:spPr>
        <p:txBody>
          <a:bodyPr wrap="square" rtlCol="0">
            <a:spAutoFit/>
          </a:bodyPr>
          <a:lstStyle/>
          <a:p>
            <a:r>
              <a:rPr lang="fr-FR" sz="2000" b="1" i="1" dirty="0">
                <a:solidFill>
                  <a:srgbClr val="FFFF00"/>
                </a:solidFill>
              </a:rPr>
              <a:t>Pièce artistique En chocolat </a:t>
            </a:r>
          </a:p>
          <a:p>
            <a:r>
              <a:rPr lang="fr-FR" sz="2000" b="1" i="1" dirty="0">
                <a:solidFill>
                  <a:srgbClr val="FFFF00"/>
                </a:solidFill>
              </a:rPr>
              <a:t>Détail de fleur</a:t>
            </a: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intérieur, mur, fleur&#10;&#10;Description générée automatiquement">
            <a:extLst>
              <a:ext uri="{FF2B5EF4-FFF2-40B4-BE49-F238E27FC236}">
                <a16:creationId xmlns:a16="http://schemas.microsoft.com/office/drawing/2014/main" id="{1799437C-322E-1A77-389C-95DA79394F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3040" y="471487"/>
            <a:ext cx="7714730" cy="5915025"/>
          </a:xfrm>
          <a:prstGeom prst="rect">
            <a:avLst/>
          </a:prstGeom>
          <a:ln w="50800" cmpd="dbl">
            <a:solidFill>
              <a:schemeClr val="bg1"/>
            </a:solidFill>
          </a:ln>
        </p:spPr>
      </p:pic>
      <p:sp>
        <p:nvSpPr>
          <p:cNvPr id="4" name="ZoneTexte 3">
            <a:extLst>
              <a:ext uri="{FF2B5EF4-FFF2-40B4-BE49-F238E27FC236}">
                <a16:creationId xmlns:a16="http://schemas.microsoft.com/office/drawing/2014/main" id="{692FCEB7-AB64-3FE9-C422-3C918752DF6C}"/>
              </a:ext>
            </a:extLst>
          </p:cNvPr>
          <p:cNvSpPr txBox="1"/>
          <p:nvPr/>
        </p:nvSpPr>
        <p:spPr>
          <a:xfrm>
            <a:off x="9343505" y="4239491"/>
            <a:ext cx="2848495" cy="707886"/>
          </a:xfrm>
          <a:prstGeom prst="rect">
            <a:avLst/>
          </a:prstGeom>
          <a:noFill/>
        </p:spPr>
        <p:txBody>
          <a:bodyPr wrap="square" rtlCol="0">
            <a:spAutoFit/>
          </a:bodyPr>
          <a:lstStyle/>
          <a:p>
            <a:r>
              <a:rPr lang="fr-FR" sz="2000" b="1" i="1" dirty="0">
                <a:solidFill>
                  <a:srgbClr val="FFFF00"/>
                </a:solidFill>
              </a:rPr>
              <a:t>Pieces artistiques chocolat »</a:t>
            </a: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r, intérieur, fleur, plante&#10;&#10;Description générée automatiquement">
            <a:extLst>
              <a:ext uri="{FF2B5EF4-FFF2-40B4-BE49-F238E27FC236}">
                <a16:creationId xmlns:a16="http://schemas.microsoft.com/office/drawing/2014/main" id="{2D542267-6347-D3B8-E735-B26193D487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37266" y="477982"/>
            <a:ext cx="5885411" cy="5902036"/>
          </a:xfrm>
          <a:prstGeom prst="rect">
            <a:avLst/>
          </a:prstGeom>
          <a:ln w="50800" cmpd="dbl">
            <a:solidFill>
              <a:schemeClr val="bg1"/>
            </a:solidFill>
          </a:ln>
        </p:spPr>
      </p:pic>
      <p:sp>
        <p:nvSpPr>
          <p:cNvPr id="4" name="ZoneTexte 3">
            <a:extLst>
              <a:ext uri="{FF2B5EF4-FFF2-40B4-BE49-F238E27FC236}">
                <a16:creationId xmlns:a16="http://schemas.microsoft.com/office/drawing/2014/main" id="{AF85D0EA-1EAA-575E-CB9A-34532EBDBC59}"/>
              </a:ext>
            </a:extLst>
          </p:cNvPr>
          <p:cNvSpPr txBox="1"/>
          <p:nvPr/>
        </p:nvSpPr>
        <p:spPr>
          <a:xfrm>
            <a:off x="1529541" y="4073236"/>
            <a:ext cx="4871258" cy="677108"/>
          </a:xfrm>
          <a:prstGeom prst="rect">
            <a:avLst/>
          </a:prstGeom>
          <a:noFill/>
        </p:spPr>
        <p:txBody>
          <a:bodyPr wrap="square" rtlCol="0">
            <a:spAutoFit/>
          </a:bodyPr>
          <a:lstStyle/>
          <a:p>
            <a:r>
              <a:rPr lang="fr-FR" sz="2000" b="1" i="1" dirty="0">
                <a:solidFill>
                  <a:srgbClr val="FFFF00"/>
                </a:solidFill>
              </a:rPr>
              <a:t>Pièce artistique en chocolat</a:t>
            </a:r>
          </a:p>
          <a:p>
            <a:endParaRPr lang="fr-FR" dirty="0">
              <a:solidFill>
                <a:srgbClr val="FFFF00"/>
              </a:solidFill>
            </a:endParaRPr>
          </a:p>
        </p:txBody>
      </p:sp>
    </p:spTree>
    <p:extLst>
      <p:ext uri="{BB962C8B-B14F-4D97-AF65-F5344CB8AC3E}">
        <p14:creationId xmlns:p14="http://schemas.microsoft.com/office/powerpoint/2010/main" val="4292347410"/>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n-cas&#10;&#10;Description générée automatiquement">
            <a:extLst>
              <a:ext uri="{FF2B5EF4-FFF2-40B4-BE49-F238E27FC236}">
                <a16:creationId xmlns:a16="http://schemas.microsoft.com/office/drawing/2014/main" id="{E826862D-7E10-740C-A286-8F259EB6E6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5761" y="615141"/>
            <a:ext cx="6583680" cy="5636029"/>
          </a:xfrm>
          <a:prstGeom prst="rect">
            <a:avLst/>
          </a:prstGeom>
          <a:ln w="50800" cmpd="dbl">
            <a:solidFill>
              <a:schemeClr val="bg1"/>
            </a:solidFill>
          </a:ln>
        </p:spPr>
      </p:pic>
      <p:sp>
        <p:nvSpPr>
          <p:cNvPr id="6" name="ZoneTexte 5">
            <a:extLst>
              <a:ext uri="{FF2B5EF4-FFF2-40B4-BE49-F238E27FC236}">
                <a16:creationId xmlns:a16="http://schemas.microsoft.com/office/drawing/2014/main" id="{C12EF7BC-74EE-56BE-0896-CF4A08079EBD}"/>
              </a:ext>
            </a:extLst>
          </p:cNvPr>
          <p:cNvSpPr txBox="1"/>
          <p:nvPr/>
        </p:nvSpPr>
        <p:spPr>
          <a:xfrm>
            <a:off x="7281949" y="3873731"/>
            <a:ext cx="4544290"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7BFCDE3-29D5-883E-017B-4725BA24DB4A}"/>
              </a:ext>
            </a:extLst>
          </p:cNvPr>
          <p:cNvPicPr>
            <a:picLocks noChangeAspect="1"/>
          </p:cNvPicPr>
          <p:nvPr/>
        </p:nvPicPr>
        <p:blipFill>
          <a:blip r:embed="rId2"/>
          <a:stretch>
            <a:fillRect/>
          </a:stretch>
        </p:blipFill>
        <p:spPr>
          <a:xfrm>
            <a:off x="3740727" y="453044"/>
            <a:ext cx="7897091" cy="5951912"/>
          </a:xfrm>
          <a:prstGeom prst="rect">
            <a:avLst/>
          </a:prstGeom>
          <a:ln w="50800" cmpd="dbl">
            <a:solidFill>
              <a:schemeClr val="bg1"/>
            </a:solidFill>
          </a:ln>
        </p:spPr>
      </p:pic>
      <p:sp>
        <p:nvSpPr>
          <p:cNvPr id="3" name="ZoneTexte 2">
            <a:extLst>
              <a:ext uri="{FF2B5EF4-FFF2-40B4-BE49-F238E27FC236}">
                <a16:creationId xmlns:a16="http://schemas.microsoft.com/office/drawing/2014/main" id="{482EB623-A93F-AB41-EFFE-62BCE091EBB8}"/>
              </a:ext>
            </a:extLst>
          </p:cNvPr>
          <p:cNvSpPr txBox="1"/>
          <p:nvPr/>
        </p:nvSpPr>
        <p:spPr>
          <a:xfrm>
            <a:off x="149629" y="3973484"/>
            <a:ext cx="3408218"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AB64F60-3ABD-93B4-E709-5A68B346A088}"/>
              </a:ext>
            </a:extLst>
          </p:cNvPr>
          <p:cNvPicPr>
            <a:picLocks noChangeAspect="1"/>
          </p:cNvPicPr>
          <p:nvPr/>
        </p:nvPicPr>
        <p:blipFill>
          <a:blip r:embed="rId2"/>
          <a:stretch>
            <a:fillRect/>
          </a:stretch>
        </p:blipFill>
        <p:spPr>
          <a:xfrm>
            <a:off x="548639" y="257175"/>
            <a:ext cx="6631825" cy="6343650"/>
          </a:xfrm>
          <a:prstGeom prst="rect">
            <a:avLst/>
          </a:prstGeom>
          <a:ln w="50800" cmpd="dbl">
            <a:solidFill>
              <a:schemeClr val="bg1"/>
            </a:solidFill>
          </a:ln>
        </p:spPr>
      </p:pic>
      <p:sp>
        <p:nvSpPr>
          <p:cNvPr id="3" name="ZoneTexte 2">
            <a:extLst>
              <a:ext uri="{FF2B5EF4-FFF2-40B4-BE49-F238E27FC236}">
                <a16:creationId xmlns:a16="http://schemas.microsoft.com/office/drawing/2014/main" id="{85F0571B-88F9-C29A-242B-3FE56238BEFA}"/>
              </a:ext>
            </a:extLst>
          </p:cNvPr>
          <p:cNvSpPr txBox="1"/>
          <p:nvPr/>
        </p:nvSpPr>
        <p:spPr>
          <a:xfrm>
            <a:off x="7431578" y="4024459"/>
            <a:ext cx="3929150"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DF0CEF9-7C22-002D-525F-30C1D805706D}"/>
              </a:ext>
            </a:extLst>
          </p:cNvPr>
          <p:cNvPicPr>
            <a:picLocks noChangeAspect="1"/>
          </p:cNvPicPr>
          <p:nvPr/>
        </p:nvPicPr>
        <p:blipFill>
          <a:blip r:embed="rId2"/>
          <a:stretch>
            <a:fillRect/>
          </a:stretch>
        </p:blipFill>
        <p:spPr>
          <a:xfrm>
            <a:off x="4787785" y="353291"/>
            <a:ext cx="7016288" cy="6151418"/>
          </a:xfrm>
          <a:prstGeom prst="rect">
            <a:avLst/>
          </a:prstGeom>
          <a:ln w="50800" cmpd="dbl">
            <a:solidFill>
              <a:schemeClr val="bg1"/>
            </a:solidFill>
          </a:ln>
        </p:spPr>
      </p:pic>
      <p:sp>
        <p:nvSpPr>
          <p:cNvPr id="3" name="ZoneTexte 2">
            <a:extLst>
              <a:ext uri="{FF2B5EF4-FFF2-40B4-BE49-F238E27FC236}">
                <a16:creationId xmlns:a16="http://schemas.microsoft.com/office/drawing/2014/main" id="{0B55F6D5-617B-FB01-645E-A06736E0A5BE}"/>
              </a:ext>
            </a:extLst>
          </p:cNvPr>
          <p:cNvSpPr txBox="1"/>
          <p:nvPr/>
        </p:nvSpPr>
        <p:spPr>
          <a:xfrm>
            <a:off x="947651" y="4222865"/>
            <a:ext cx="3241964"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C1B88E7-A59D-3E3C-27E0-A1FC9639F972}"/>
              </a:ext>
            </a:extLst>
          </p:cNvPr>
          <p:cNvPicPr>
            <a:picLocks noChangeAspect="1"/>
          </p:cNvPicPr>
          <p:nvPr/>
        </p:nvPicPr>
        <p:blipFill>
          <a:blip r:embed="rId2"/>
          <a:stretch>
            <a:fillRect/>
          </a:stretch>
        </p:blipFill>
        <p:spPr>
          <a:xfrm>
            <a:off x="665018" y="413038"/>
            <a:ext cx="7543454" cy="6031923"/>
          </a:xfrm>
          <a:prstGeom prst="rect">
            <a:avLst/>
          </a:prstGeom>
          <a:ln w="50800" cmpd="dbl">
            <a:solidFill>
              <a:schemeClr val="bg1"/>
            </a:solidFill>
          </a:ln>
        </p:spPr>
      </p:pic>
      <p:sp>
        <p:nvSpPr>
          <p:cNvPr id="3" name="ZoneTexte 2">
            <a:extLst>
              <a:ext uri="{FF2B5EF4-FFF2-40B4-BE49-F238E27FC236}">
                <a16:creationId xmlns:a16="http://schemas.microsoft.com/office/drawing/2014/main" id="{DD8F80B4-AD75-7AB3-AD6B-B62072209EAF}"/>
              </a:ext>
            </a:extLst>
          </p:cNvPr>
          <p:cNvSpPr txBox="1"/>
          <p:nvPr/>
        </p:nvSpPr>
        <p:spPr>
          <a:xfrm>
            <a:off x="8528858" y="4156364"/>
            <a:ext cx="3474720"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A79E1E4-611C-F6BE-CE6E-F9C7EA7EBF0F}"/>
              </a:ext>
            </a:extLst>
          </p:cNvPr>
          <p:cNvPicPr>
            <a:picLocks noChangeAspect="1"/>
          </p:cNvPicPr>
          <p:nvPr/>
        </p:nvPicPr>
        <p:blipFill>
          <a:blip r:embed="rId2"/>
          <a:stretch>
            <a:fillRect/>
          </a:stretch>
        </p:blipFill>
        <p:spPr>
          <a:xfrm>
            <a:off x="4041025" y="519545"/>
            <a:ext cx="7646670" cy="5818909"/>
          </a:xfrm>
          <a:prstGeom prst="rect">
            <a:avLst/>
          </a:prstGeom>
          <a:ln w="50800" cmpd="dbl">
            <a:solidFill>
              <a:schemeClr val="bg1"/>
            </a:solidFill>
          </a:ln>
        </p:spPr>
      </p:pic>
      <p:sp>
        <p:nvSpPr>
          <p:cNvPr id="3" name="ZoneTexte 2">
            <a:extLst>
              <a:ext uri="{FF2B5EF4-FFF2-40B4-BE49-F238E27FC236}">
                <a16:creationId xmlns:a16="http://schemas.microsoft.com/office/drawing/2014/main" id="{C18DD753-00B9-1CE9-A2AF-C90DEA23FCF3}"/>
              </a:ext>
            </a:extLst>
          </p:cNvPr>
          <p:cNvSpPr txBox="1"/>
          <p:nvPr/>
        </p:nvSpPr>
        <p:spPr>
          <a:xfrm>
            <a:off x="665018" y="4189615"/>
            <a:ext cx="3740727"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4217C6D-CADC-7712-B756-B2820F91036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5760" y="328352"/>
            <a:ext cx="5968538" cy="6201295"/>
          </a:xfrm>
          <a:prstGeom prst="rect">
            <a:avLst/>
          </a:prstGeom>
          <a:ln w="50800" cmpd="dbl">
            <a:solidFill>
              <a:schemeClr val="bg1"/>
            </a:solidFill>
          </a:ln>
        </p:spPr>
      </p:pic>
      <p:sp>
        <p:nvSpPr>
          <p:cNvPr id="4" name="ZoneTexte 3">
            <a:extLst>
              <a:ext uri="{FF2B5EF4-FFF2-40B4-BE49-F238E27FC236}">
                <a16:creationId xmlns:a16="http://schemas.microsoft.com/office/drawing/2014/main" id="{49FFB873-8BE0-EB64-6A19-1E7FADA82153}"/>
              </a:ext>
            </a:extLst>
          </p:cNvPr>
          <p:cNvSpPr txBox="1"/>
          <p:nvPr/>
        </p:nvSpPr>
        <p:spPr>
          <a:xfrm>
            <a:off x="6966065" y="3973484"/>
            <a:ext cx="5037513"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EF77D3A-D725-1CBF-61EF-5884307A72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00" y="399011"/>
            <a:ext cx="7032567" cy="6001789"/>
          </a:xfrm>
          <a:prstGeom prst="rect">
            <a:avLst/>
          </a:prstGeom>
          <a:ln w="50800" cmpd="dbl">
            <a:solidFill>
              <a:schemeClr val="bg1"/>
            </a:solidFill>
          </a:ln>
        </p:spPr>
      </p:pic>
      <p:sp>
        <p:nvSpPr>
          <p:cNvPr id="4" name="ZoneTexte 3">
            <a:extLst>
              <a:ext uri="{FF2B5EF4-FFF2-40B4-BE49-F238E27FC236}">
                <a16:creationId xmlns:a16="http://schemas.microsoft.com/office/drawing/2014/main" id="{96E21F7A-950D-5C6F-6F1F-11A413266812}"/>
              </a:ext>
            </a:extLst>
          </p:cNvPr>
          <p:cNvSpPr txBox="1"/>
          <p:nvPr/>
        </p:nvSpPr>
        <p:spPr>
          <a:xfrm>
            <a:off x="847899" y="4276314"/>
            <a:ext cx="3524596"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lante&#10;&#10;Description générée automatiquement">
            <a:extLst>
              <a:ext uri="{FF2B5EF4-FFF2-40B4-BE49-F238E27FC236}">
                <a16:creationId xmlns:a16="http://schemas.microsoft.com/office/drawing/2014/main" id="{A8313B8C-8B14-783A-4252-AA57036ADBC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8763" y="477981"/>
            <a:ext cx="6953327" cy="5902038"/>
          </a:xfrm>
          <a:prstGeom prst="rect">
            <a:avLst/>
          </a:prstGeom>
          <a:ln w="50800" cmpd="dbl">
            <a:solidFill>
              <a:schemeClr val="bg1"/>
            </a:solidFill>
          </a:ln>
        </p:spPr>
      </p:pic>
      <p:sp>
        <p:nvSpPr>
          <p:cNvPr id="4" name="ZoneTexte 3">
            <a:extLst>
              <a:ext uri="{FF2B5EF4-FFF2-40B4-BE49-F238E27FC236}">
                <a16:creationId xmlns:a16="http://schemas.microsoft.com/office/drawing/2014/main" id="{56607915-999C-482E-2C8A-084AC82EBB54}"/>
              </a:ext>
            </a:extLst>
          </p:cNvPr>
          <p:cNvSpPr txBox="1"/>
          <p:nvPr/>
        </p:nvSpPr>
        <p:spPr>
          <a:xfrm>
            <a:off x="7680960" y="3956858"/>
            <a:ext cx="4012277"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10;&#10;Description générée automatiquement">
            <a:extLst>
              <a:ext uri="{FF2B5EF4-FFF2-40B4-BE49-F238E27FC236}">
                <a16:creationId xmlns:a16="http://schemas.microsoft.com/office/drawing/2014/main" id="{2E89CC96-ABB1-4756-A86E-6B4E64B66D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36276" y="344977"/>
            <a:ext cx="5918662" cy="6168045"/>
          </a:xfrm>
          <a:prstGeom prst="rect">
            <a:avLst/>
          </a:prstGeom>
          <a:ln w="50800" cmpd="dbl">
            <a:solidFill>
              <a:schemeClr val="bg1"/>
            </a:solidFill>
          </a:ln>
        </p:spPr>
      </p:pic>
      <p:sp>
        <p:nvSpPr>
          <p:cNvPr id="4" name="ZoneTexte 3">
            <a:extLst>
              <a:ext uri="{FF2B5EF4-FFF2-40B4-BE49-F238E27FC236}">
                <a16:creationId xmlns:a16="http://schemas.microsoft.com/office/drawing/2014/main" id="{95BEEAEA-368B-A4EA-816C-972B80ACC1DA}"/>
              </a:ext>
            </a:extLst>
          </p:cNvPr>
          <p:cNvSpPr txBox="1"/>
          <p:nvPr/>
        </p:nvSpPr>
        <p:spPr>
          <a:xfrm>
            <a:off x="737062" y="4605251"/>
            <a:ext cx="4422371"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AF18A1B-BDD4-53FB-C4F4-F30F9AC310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763" y="444731"/>
            <a:ext cx="5951913" cy="5968538"/>
          </a:xfrm>
          <a:prstGeom prst="rect">
            <a:avLst/>
          </a:prstGeom>
          <a:ln w="50800" cmpd="dbl">
            <a:solidFill>
              <a:schemeClr val="bg1"/>
            </a:solidFill>
          </a:ln>
        </p:spPr>
      </p:pic>
      <p:sp>
        <p:nvSpPr>
          <p:cNvPr id="4" name="ZoneTexte 3">
            <a:extLst>
              <a:ext uri="{FF2B5EF4-FFF2-40B4-BE49-F238E27FC236}">
                <a16:creationId xmlns:a16="http://schemas.microsoft.com/office/drawing/2014/main" id="{0D81C4FF-D68B-1328-1C71-9493B5F0A4AC}"/>
              </a:ext>
            </a:extLst>
          </p:cNvPr>
          <p:cNvSpPr txBox="1"/>
          <p:nvPr/>
        </p:nvSpPr>
        <p:spPr>
          <a:xfrm>
            <a:off x="6899564" y="4572000"/>
            <a:ext cx="4123112"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uliers, pieds&#10;&#10;Description générée automatiquement">
            <a:extLst>
              <a:ext uri="{FF2B5EF4-FFF2-40B4-BE49-F238E27FC236}">
                <a16:creationId xmlns:a16="http://schemas.microsoft.com/office/drawing/2014/main" id="{7A2817B8-C527-57A7-ECDA-E9080FF98F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9948" y="361603"/>
            <a:ext cx="8822575" cy="6134793"/>
          </a:xfrm>
          <a:prstGeom prst="rect">
            <a:avLst/>
          </a:prstGeom>
          <a:ln w="50800" cmpd="dbl">
            <a:solidFill>
              <a:schemeClr val="bg1"/>
            </a:solidFill>
          </a:ln>
        </p:spPr>
      </p:pic>
      <p:sp>
        <p:nvSpPr>
          <p:cNvPr id="4" name="ZoneTexte 3">
            <a:extLst>
              <a:ext uri="{FF2B5EF4-FFF2-40B4-BE49-F238E27FC236}">
                <a16:creationId xmlns:a16="http://schemas.microsoft.com/office/drawing/2014/main" id="{6A5CF3AB-A28D-982A-0D68-B4F88960495B}"/>
              </a:ext>
            </a:extLst>
          </p:cNvPr>
          <p:cNvSpPr txBox="1"/>
          <p:nvPr/>
        </p:nvSpPr>
        <p:spPr>
          <a:xfrm>
            <a:off x="714893" y="3429000"/>
            <a:ext cx="1995055" cy="1015663"/>
          </a:xfrm>
          <a:prstGeom prst="rect">
            <a:avLst/>
          </a:prstGeom>
          <a:noFill/>
        </p:spPr>
        <p:txBody>
          <a:bodyPr wrap="square" rtlCol="0">
            <a:spAutoFit/>
          </a:bodyPr>
          <a:lstStyle/>
          <a:p>
            <a:r>
              <a:rPr lang="fr-FR" sz="2000" b="1" i="1" dirty="0">
                <a:solidFill>
                  <a:srgbClr val="FFFF00"/>
                </a:solidFill>
              </a:rPr>
              <a:t>Pièce artistique  en </a:t>
            </a:r>
          </a:p>
          <a:p>
            <a:r>
              <a:rPr lang="fr-FR" sz="2000" b="1" i="1" dirty="0">
                <a:solidFill>
                  <a:srgbClr val="FFFF00"/>
                </a:solidFill>
              </a:rPr>
              <a:t>chocolat</a:t>
            </a: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D1CAC5B-7ABA-25A9-0EDC-82F8B8BF61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6502" y="394854"/>
            <a:ext cx="5721417" cy="5922819"/>
          </a:xfrm>
          <a:prstGeom prst="rect">
            <a:avLst/>
          </a:prstGeom>
          <a:ln w="50800" cmpd="dbl">
            <a:solidFill>
              <a:schemeClr val="bg1"/>
            </a:solidFill>
          </a:ln>
        </p:spPr>
      </p:pic>
      <p:sp>
        <p:nvSpPr>
          <p:cNvPr id="4" name="ZoneTexte 3">
            <a:extLst>
              <a:ext uri="{FF2B5EF4-FFF2-40B4-BE49-F238E27FC236}">
                <a16:creationId xmlns:a16="http://schemas.microsoft.com/office/drawing/2014/main" id="{38D120AA-BD99-E722-7489-5CE88DA38A1A}"/>
              </a:ext>
            </a:extLst>
          </p:cNvPr>
          <p:cNvSpPr txBox="1"/>
          <p:nvPr/>
        </p:nvSpPr>
        <p:spPr>
          <a:xfrm>
            <a:off x="6683433" y="4256116"/>
            <a:ext cx="4472247"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10;&#10;Description générée automatiquement">
            <a:extLst>
              <a:ext uri="{FF2B5EF4-FFF2-40B4-BE49-F238E27FC236}">
                <a16:creationId xmlns:a16="http://schemas.microsoft.com/office/drawing/2014/main" id="{5EE0A7AB-99DE-D401-29C7-D90A2BD7B6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8269" y="536171"/>
            <a:ext cx="8246918" cy="5785658"/>
          </a:xfrm>
          <a:prstGeom prst="rect">
            <a:avLst/>
          </a:prstGeom>
          <a:ln w="50800" cmpd="dbl">
            <a:solidFill>
              <a:schemeClr val="bg1"/>
            </a:solidFill>
          </a:ln>
        </p:spPr>
      </p:pic>
      <p:sp>
        <p:nvSpPr>
          <p:cNvPr id="4" name="ZoneTexte 3">
            <a:extLst>
              <a:ext uri="{FF2B5EF4-FFF2-40B4-BE49-F238E27FC236}">
                <a16:creationId xmlns:a16="http://schemas.microsoft.com/office/drawing/2014/main" id="{B3857C0D-8852-4538-6C70-AA32A250804A}"/>
              </a:ext>
            </a:extLst>
          </p:cNvPr>
          <p:cNvSpPr txBox="1"/>
          <p:nvPr/>
        </p:nvSpPr>
        <p:spPr>
          <a:xfrm>
            <a:off x="9144000" y="4206240"/>
            <a:ext cx="2842953" cy="707886"/>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r, intérieur&#10;&#10;Description générée automatiquement">
            <a:extLst>
              <a:ext uri="{FF2B5EF4-FFF2-40B4-BE49-F238E27FC236}">
                <a16:creationId xmlns:a16="http://schemas.microsoft.com/office/drawing/2014/main" id="{EF0BB511-FC6E-CA8F-536A-E63496A47B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68862" y="486294"/>
            <a:ext cx="8890000" cy="5885411"/>
          </a:xfrm>
          <a:prstGeom prst="rect">
            <a:avLst/>
          </a:prstGeom>
          <a:ln w="50800" cmpd="dbl">
            <a:solidFill>
              <a:schemeClr val="bg1"/>
            </a:solidFill>
          </a:ln>
        </p:spPr>
      </p:pic>
      <p:sp>
        <p:nvSpPr>
          <p:cNvPr id="4" name="ZoneTexte 3">
            <a:extLst>
              <a:ext uri="{FF2B5EF4-FFF2-40B4-BE49-F238E27FC236}">
                <a16:creationId xmlns:a16="http://schemas.microsoft.com/office/drawing/2014/main" id="{EFEBEC8C-0290-9A3C-F94B-9F946CDE8741}"/>
              </a:ext>
            </a:extLst>
          </p:cNvPr>
          <p:cNvSpPr txBox="1"/>
          <p:nvPr/>
        </p:nvSpPr>
        <p:spPr>
          <a:xfrm>
            <a:off x="10197407" y="4605250"/>
            <a:ext cx="1994593" cy="707886"/>
          </a:xfrm>
          <a:prstGeom prst="rect">
            <a:avLst/>
          </a:prstGeom>
          <a:noFill/>
        </p:spPr>
        <p:txBody>
          <a:bodyPr wrap="square" rtlCol="0">
            <a:spAutoFit/>
          </a:bodyPr>
          <a:lstStyle/>
          <a:p>
            <a:r>
              <a:rPr lang="fr-FR" sz="2000" b="1" i="1" dirty="0">
                <a:solidFill>
                  <a:srgbClr val="FFFF00"/>
                </a:solidFill>
              </a:rPr>
              <a:t>Pièce artistique </a:t>
            </a:r>
          </a:p>
          <a:p>
            <a:r>
              <a:rPr lang="fr-FR" sz="2000" b="1" i="1" dirty="0">
                <a:solidFill>
                  <a:srgbClr val="FFFF00"/>
                </a:solidFill>
              </a:rPr>
              <a:t>En chocolat</a:t>
            </a: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culpture&#10;&#10;Description générée automatiquement">
            <a:extLst>
              <a:ext uri="{FF2B5EF4-FFF2-40B4-BE49-F238E27FC236}">
                <a16:creationId xmlns:a16="http://schemas.microsoft.com/office/drawing/2014/main" id="{5C8295C5-6403-E1A5-1E71-CC300C98DE2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68785" y="349136"/>
            <a:ext cx="5778290" cy="6019580"/>
          </a:xfrm>
          <a:prstGeom prst="rect">
            <a:avLst/>
          </a:prstGeom>
          <a:ln w="50800" cmpd="dbl">
            <a:solidFill>
              <a:schemeClr val="bg1"/>
            </a:solidFill>
          </a:ln>
        </p:spPr>
      </p:pic>
      <p:sp>
        <p:nvSpPr>
          <p:cNvPr id="4" name="ZoneTexte 3">
            <a:extLst>
              <a:ext uri="{FF2B5EF4-FFF2-40B4-BE49-F238E27FC236}">
                <a16:creationId xmlns:a16="http://schemas.microsoft.com/office/drawing/2014/main" id="{26B75479-BADE-8030-783E-0673EE183489}"/>
              </a:ext>
            </a:extLst>
          </p:cNvPr>
          <p:cNvSpPr txBox="1"/>
          <p:nvPr/>
        </p:nvSpPr>
        <p:spPr>
          <a:xfrm>
            <a:off x="2128058" y="4023360"/>
            <a:ext cx="3208713"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jardin&#10;&#10;Description générée automatiquement">
            <a:extLst>
              <a:ext uri="{FF2B5EF4-FFF2-40B4-BE49-F238E27FC236}">
                <a16:creationId xmlns:a16="http://schemas.microsoft.com/office/drawing/2014/main" id="{6A32148D-BB6D-9541-FB06-4E1E7353BF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637" y="527858"/>
            <a:ext cx="8510847" cy="5802284"/>
          </a:xfrm>
          <a:prstGeom prst="rect">
            <a:avLst/>
          </a:prstGeom>
          <a:ln w="50800" cmpd="dbl">
            <a:solidFill>
              <a:schemeClr val="bg1"/>
            </a:solidFill>
          </a:ln>
        </p:spPr>
      </p:pic>
      <p:sp>
        <p:nvSpPr>
          <p:cNvPr id="4" name="ZoneTexte 3">
            <a:extLst>
              <a:ext uri="{FF2B5EF4-FFF2-40B4-BE49-F238E27FC236}">
                <a16:creationId xmlns:a16="http://schemas.microsoft.com/office/drawing/2014/main" id="{5A4C85CD-F119-5FF3-9588-25D369C7AAEB}"/>
              </a:ext>
            </a:extLst>
          </p:cNvPr>
          <p:cNvSpPr txBox="1"/>
          <p:nvPr/>
        </p:nvSpPr>
        <p:spPr>
          <a:xfrm>
            <a:off x="9077498" y="4272742"/>
            <a:ext cx="3114502"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limentation, assiette, table, dessert&#10;&#10;Description générée automatiquement">
            <a:extLst>
              <a:ext uri="{FF2B5EF4-FFF2-40B4-BE49-F238E27FC236}">
                <a16:creationId xmlns:a16="http://schemas.microsoft.com/office/drawing/2014/main" id="{3E7779C7-0BD3-EB51-7DE4-8E82BAE62F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87619" y="477981"/>
            <a:ext cx="8009343" cy="5902037"/>
          </a:xfrm>
          <a:prstGeom prst="rect">
            <a:avLst/>
          </a:prstGeom>
          <a:ln w="50800" cmpd="dbl">
            <a:solidFill>
              <a:schemeClr val="bg1"/>
            </a:solidFill>
          </a:ln>
        </p:spPr>
      </p:pic>
      <p:sp>
        <p:nvSpPr>
          <p:cNvPr id="4" name="ZoneTexte 3">
            <a:extLst>
              <a:ext uri="{FF2B5EF4-FFF2-40B4-BE49-F238E27FC236}">
                <a16:creationId xmlns:a16="http://schemas.microsoft.com/office/drawing/2014/main" id="{5D0A9D9D-564A-5BF5-6170-847E0E495774}"/>
              </a:ext>
            </a:extLst>
          </p:cNvPr>
          <p:cNvSpPr txBox="1"/>
          <p:nvPr/>
        </p:nvSpPr>
        <p:spPr>
          <a:xfrm>
            <a:off x="1193554" y="4588625"/>
            <a:ext cx="2394065" cy="707886"/>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jouet, poupée&#10;&#10;Description générée automatiquement">
            <a:extLst>
              <a:ext uri="{FF2B5EF4-FFF2-40B4-BE49-F238E27FC236}">
                <a16:creationId xmlns:a16="http://schemas.microsoft.com/office/drawing/2014/main" id="{5D06C09C-0D5E-0366-18D9-1E898CFDB8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8393" y="519545"/>
            <a:ext cx="6855575" cy="5818910"/>
          </a:xfrm>
          <a:prstGeom prst="rect">
            <a:avLst/>
          </a:prstGeom>
          <a:ln w="50800" cmpd="dbl">
            <a:solidFill>
              <a:schemeClr val="bg1"/>
            </a:solidFill>
          </a:ln>
        </p:spPr>
      </p:pic>
      <p:sp>
        <p:nvSpPr>
          <p:cNvPr id="4" name="ZoneTexte 3">
            <a:extLst>
              <a:ext uri="{FF2B5EF4-FFF2-40B4-BE49-F238E27FC236}">
                <a16:creationId xmlns:a16="http://schemas.microsoft.com/office/drawing/2014/main" id="{8DD3B45B-48BF-792F-EFF1-43F686AA5387}"/>
              </a:ext>
            </a:extLst>
          </p:cNvPr>
          <p:cNvSpPr txBox="1"/>
          <p:nvPr/>
        </p:nvSpPr>
        <p:spPr>
          <a:xfrm>
            <a:off x="7730836" y="4139738"/>
            <a:ext cx="4073237"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r, intérieur&#10;&#10;Description générée automatiquement">
            <a:extLst>
              <a:ext uri="{FF2B5EF4-FFF2-40B4-BE49-F238E27FC236}">
                <a16:creationId xmlns:a16="http://schemas.microsoft.com/office/drawing/2014/main" id="{E6B52368-B966-5AEC-2784-66B7B387C3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70664" y="369916"/>
            <a:ext cx="6683779" cy="5981008"/>
          </a:xfrm>
          <a:prstGeom prst="rect">
            <a:avLst/>
          </a:prstGeom>
          <a:ln w="50800" cmpd="dbl">
            <a:solidFill>
              <a:schemeClr val="bg1"/>
            </a:solidFill>
          </a:ln>
        </p:spPr>
      </p:pic>
      <p:sp>
        <p:nvSpPr>
          <p:cNvPr id="4" name="ZoneTexte 3">
            <a:extLst>
              <a:ext uri="{FF2B5EF4-FFF2-40B4-BE49-F238E27FC236}">
                <a16:creationId xmlns:a16="http://schemas.microsoft.com/office/drawing/2014/main" id="{5132AA81-1C23-C27E-186C-F7DC9ACA3E80}"/>
              </a:ext>
            </a:extLst>
          </p:cNvPr>
          <p:cNvSpPr txBox="1"/>
          <p:nvPr/>
        </p:nvSpPr>
        <p:spPr>
          <a:xfrm>
            <a:off x="1313410" y="4141523"/>
            <a:ext cx="3274868" cy="400110"/>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table de salle à manger&#10;&#10;Description générée automatiquement">
            <a:extLst>
              <a:ext uri="{FF2B5EF4-FFF2-40B4-BE49-F238E27FC236}">
                <a16:creationId xmlns:a16="http://schemas.microsoft.com/office/drawing/2014/main" id="{89B000E3-A689-3EFE-7BF2-D3D5B598679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3953" y="526109"/>
            <a:ext cx="8688805" cy="5805782"/>
          </a:xfrm>
          <a:prstGeom prst="rect">
            <a:avLst/>
          </a:prstGeom>
          <a:ln w="50800" cmpd="dbl">
            <a:solidFill>
              <a:schemeClr val="bg1"/>
            </a:solidFill>
          </a:ln>
        </p:spPr>
      </p:pic>
      <p:sp>
        <p:nvSpPr>
          <p:cNvPr id="4" name="ZoneTexte 3">
            <a:extLst>
              <a:ext uri="{FF2B5EF4-FFF2-40B4-BE49-F238E27FC236}">
                <a16:creationId xmlns:a16="http://schemas.microsoft.com/office/drawing/2014/main" id="{E257723F-C900-5B20-8861-AA96901D2C9A}"/>
              </a:ext>
            </a:extLst>
          </p:cNvPr>
          <p:cNvSpPr txBox="1"/>
          <p:nvPr/>
        </p:nvSpPr>
        <p:spPr>
          <a:xfrm>
            <a:off x="9642764" y="3990109"/>
            <a:ext cx="2427316" cy="707886"/>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étal&#10;&#10;Description générée automatiquement">
            <a:extLst>
              <a:ext uri="{FF2B5EF4-FFF2-40B4-BE49-F238E27FC236}">
                <a16:creationId xmlns:a16="http://schemas.microsoft.com/office/drawing/2014/main" id="{06392662-59EA-CE40-A8C3-777A665DC7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41469" y="482138"/>
            <a:ext cx="8329353" cy="5835535"/>
          </a:xfrm>
          <a:prstGeom prst="rect">
            <a:avLst/>
          </a:prstGeom>
          <a:ln w="50800" cmpd="dbl">
            <a:solidFill>
              <a:schemeClr val="bg1"/>
            </a:solidFill>
          </a:ln>
        </p:spPr>
      </p:pic>
      <p:sp>
        <p:nvSpPr>
          <p:cNvPr id="4" name="ZoneTexte 3">
            <a:extLst>
              <a:ext uri="{FF2B5EF4-FFF2-40B4-BE49-F238E27FC236}">
                <a16:creationId xmlns:a16="http://schemas.microsoft.com/office/drawing/2014/main" id="{87E2675E-F2E7-E443-0B66-4F275E176D14}"/>
              </a:ext>
            </a:extLst>
          </p:cNvPr>
          <p:cNvSpPr txBox="1"/>
          <p:nvPr/>
        </p:nvSpPr>
        <p:spPr>
          <a:xfrm>
            <a:off x="421178" y="5070764"/>
            <a:ext cx="3059084" cy="707886"/>
          </a:xfrm>
          <a:prstGeom prst="rect">
            <a:avLst/>
          </a:prstGeom>
          <a:noFill/>
        </p:spPr>
        <p:txBody>
          <a:bodyPr wrap="square" rtlCol="0">
            <a:spAutoFit/>
          </a:bodyPr>
          <a:lstStyle/>
          <a:p>
            <a:r>
              <a:rPr lang="fr-FR" sz="2000" b="1" i="1" dirty="0">
                <a:solidFill>
                  <a:srgbClr val="FFFF00"/>
                </a:solidFill>
              </a:rPr>
              <a:t>Pièce artistique en chocolat</a:t>
            </a: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7DC4C199-EA9C-F2AE-B0DB-8DA6DB7A39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5265" y="465513"/>
            <a:ext cx="11238808" cy="5818910"/>
          </a:xfrm>
          <a:prstGeom prst="rect">
            <a:avLst/>
          </a:prstGeom>
        </p:spPr>
      </p:pic>
      <p:sp>
        <p:nvSpPr>
          <p:cNvPr id="4" name="ZoneTexte 3">
            <a:extLst>
              <a:ext uri="{FF2B5EF4-FFF2-40B4-BE49-F238E27FC236}">
                <a16:creationId xmlns:a16="http://schemas.microsoft.com/office/drawing/2014/main" id="{FC578701-F2A2-3EA6-812A-5DAF6D325472}"/>
              </a:ext>
            </a:extLst>
          </p:cNvPr>
          <p:cNvSpPr txBox="1"/>
          <p:nvPr/>
        </p:nvSpPr>
        <p:spPr>
          <a:xfrm>
            <a:off x="3225337" y="3198167"/>
            <a:ext cx="7032567" cy="461665"/>
          </a:xfrm>
          <a:prstGeom prst="rect">
            <a:avLst/>
          </a:prstGeom>
          <a:noFill/>
        </p:spPr>
        <p:txBody>
          <a:bodyPr wrap="square" rtlCol="0">
            <a:spAutoFit/>
          </a:bodyPr>
          <a:lstStyle/>
          <a:p>
            <a:r>
              <a:rPr lang="fr-FR" sz="2400" b="1" i="1" dirty="0"/>
              <a:t>Lorient  Vous A proposer des Pièces Artistiques</a:t>
            </a:r>
          </a:p>
        </p:txBody>
      </p:sp>
      <p:sp>
        <p:nvSpPr>
          <p:cNvPr id="5" name="ZoneTexte 4">
            <a:extLst>
              <a:ext uri="{FF2B5EF4-FFF2-40B4-BE49-F238E27FC236}">
                <a16:creationId xmlns:a16="http://schemas.microsoft.com/office/drawing/2014/main" id="{C234219A-8F6D-6FDB-3EB9-87616317C3D9}"/>
              </a:ext>
            </a:extLst>
          </p:cNvPr>
          <p:cNvSpPr txBox="1"/>
          <p:nvPr/>
        </p:nvSpPr>
        <p:spPr>
          <a:xfrm>
            <a:off x="4422369" y="3659831"/>
            <a:ext cx="4638502" cy="461665"/>
          </a:xfrm>
          <a:prstGeom prst="rect">
            <a:avLst/>
          </a:prstGeom>
          <a:noFill/>
        </p:spPr>
        <p:txBody>
          <a:bodyPr wrap="square" rtlCol="0">
            <a:spAutoFit/>
          </a:bodyPr>
          <a:lstStyle/>
          <a:p>
            <a:r>
              <a:rPr lang="fr-FR" sz="2400" b="1" i="1" dirty="0"/>
              <a:t>Les Images et le son Du Net</a:t>
            </a:r>
          </a:p>
        </p:txBody>
      </p:sp>
      <p:sp>
        <p:nvSpPr>
          <p:cNvPr id="6" name="ZoneTexte 5">
            <a:extLst>
              <a:ext uri="{FF2B5EF4-FFF2-40B4-BE49-F238E27FC236}">
                <a16:creationId xmlns:a16="http://schemas.microsoft.com/office/drawing/2014/main" id="{AC03EBA0-369E-9EFA-BD22-7E40D5B9B69B}"/>
              </a:ext>
            </a:extLst>
          </p:cNvPr>
          <p:cNvSpPr txBox="1"/>
          <p:nvPr/>
        </p:nvSpPr>
        <p:spPr>
          <a:xfrm>
            <a:off x="5702531" y="4078201"/>
            <a:ext cx="2709949" cy="461665"/>
          </a:xfrm>
          <a:prstGeom prst="rect">
            <a:avLst/>
          </a:prstGeom>
          <a:noFill/>
        </p:spPr>
        <p:txBody>
          <a:bodyPr wrap="square" rtlCol="0">
            <a:spAutoFit/>
          </a:bodyPr>
          <a:lstStyle/>
          <a:p>
            <a:r>
              <a:rPr lang="fr-FR" sz="2400" b="1" i="1" dirty="0"/>
              <a:t>Lorient </a:t>
            </a: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mc:Choice xmlns:p14="http://schemas.microsoft.com/office/powerpoint/2010/main" Requires="p14">
      <p:transition spd="slow" p14:dur="5000" advClick="0" advTm="16000">
        <p14:ferris dir="l"/>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226</Words>
  <Application>Microsoft Office PowerPoint</Application>
  <PresentationFormat>Grand écran</PresentationFormat>
  <Paragraphs>34</Paragraphs>
  <Slides>29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2022-10-07T05:10:36Z</dcterms:created>
  <dcterms:modified xsi:type="dcterms:W3CDTF">2022-10-13T09:02:02Z</dcterms:modified>
</cp:coreProperties>
</file>