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73" r:id="rId5"/>
    <p:sldId id="280" r:id="rId6"/>
    <p:sldId id="309" r:id="rId7"/>
    <p:sldId id="306" r:id="rId8"/>
    <p:sldId id="310" r:id="rId9"/>
    <p:sldId id="305" r:id="rId10"/>
    <p:sldId id="304" r:id="rId11"/>
    <p:sldId id="303" r:id="rId12"/>
    <p:sldId id="298" r:id="rId13"/>
    <p:sldId id="307" r:id="rId14"/>
    <p:sldId id="308" r:id="rId15"/>
    <p:sldId id="299" r:id="rId16"/>
    <p:sldId id="297" r:id="rId17"/>
    <p:sldId id="302" r:id="rId18"/>
    <p:sldId id="301" r:id="rId19"/>
    <p:sldId id="300" r:id="rId20"/>
    <p:sldId id="296" r:id="rId21"/>
    <p:sldId id="281" r:id="rId22"/>
    <p:sldId id="278" r:id="rId23"/>
    <p:sldId id="285" r:id="rId24"/>
    <p:sldId id="288" r:id="rId25"/>
    <p:sldId id="295" r:id="rId26"/>
    <p:sldId id="294" r:id="rId27"/>
    <p:sldId id="293" r:id="rId28"/>
    <p:sldId id="287" r:id="rId29"/>
    <p:sldId id="289" r:id="rId30"/>
    <p:sldId id="291" r:id="rId31"/>
    <p:sldId id="290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4.png"/><Relationship Id="rId4" Type="http://schemas.openxmlformats.org/officeDocument/2006/relationships/hyperlink" Target="http://cs.wikipedia.org/wiki/Soubor:Escudo_nacional_del_Per%C3%BA.svg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726444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Peru   4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3B76A344-B187-9FBE-9638-709D34CEB9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820D6392-8484-1523-65C1-05AB53951DC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15880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729ADB53-A2CA-F0D0-B2BF-99D51731D02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356516" y="2119949"/>
            <a:ext cx="1891612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Cordilleras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Cordiller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BFA958D-A87F-891E-0DF7-04DF9C5386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A14BE863-353F-5B03-A7C0-AF45542FF4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16" y="692696"/>
            <a:ext cx="1368152" cy="8214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6" descr="Znak Peru">
            <a:hlinkClick r:id="rId4" tooltip="Znak Peru"/>
            <a:extLst>
              <a:ext uri="{FF2B5EF4-FFF2-40B4-BE49-F238E27FC236}">
                <a16:creationId xmlns:a16="http://schemas.microsoft.com/office/drawing/2014/main" id="{34E502CB-BF8D-C4EA-253C-6446B45171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0866" y="692696"/>
            <a:ext cx="1256973" cy="1439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66861876-6EAF-9E5F-88C2-7BD951CD9D77}"/>
              </a:ext>
            </a:extLst>
          </p:cNvPr>
          <p:cNvSpPr/>
          <p:nvPr/>
        </p:nvSpPr>
        <p:spPr>
          <a:xfrm>
            <a:off x="7176120" y="634623"/>
            <a:ext cx="2376264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Peru 4</a:t>
            </a:r>
            <a:endParaRPr lang="es-ES" sz="4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89C5FE9F-5995-756D-BFD4-F457A325BEFA}"/>
              </a:ext>
            </a:extLst>
          </p:cNvPr>
          <p:cNvSpPr/>
          <p:nvPr/>
        </p:nvSpPr>
        <p:spPr>
          <a:xfrm>
            <a:off x="5063208" y="2276278"/>
            <a:ext cx="7128792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República</a:t>
            </a: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del</a:t>
            </a: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Perú</a:t>
            </a:r>
            <a:endParaRPr lang="es-ES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3000">
        <p:split orient="vert"/>
      </p:transition>
    </mc:Choice>
    <mc:Fallback>
      <p:transition spd="slow" advClick="0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4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96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26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28902C5-5BC3-0416-5635-CA6FA6E697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9DDC880-DF24-EA26-3FBB-D5B1C3394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FA0A7D4-5774-4CAC-EB86-8BC6EDCD4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3629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C4E9696-368E-89F3-6A40-C7223E4EF2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4046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9DAE18BA-2FED-5F2A-56C7-47079D3582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810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7CB4DCC0-D662-6306-4973-A68A621DD7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0281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F28825C-5637-5A71-454D-4FCE1728E2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312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C18D346-3B27-EFEA-3E00-EDD15CBBB3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9164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A98DC39-FEE2-60D5-90E4-51A0925BF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402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11A66C37-B671-3C19-2405-B71B12E3DD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2656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4CB8655-E2CF-2F3E-D973-C5DA799C1B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4826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F21D93B-F0DE-DF5B-639F-CB3D83025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9599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4CE5F82-7146-56F3-6397-16C47C042A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2997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E3BD4BA-EFB1-ACFC-0BA3-9524D5B260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9682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93DD930-1254-E091-2F54-2C0E1DFA29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384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4279177-16B0-B5E5-9B6C-37A1E65EF3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1634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A29150F-7479-7779-0115-004017ECC3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039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62D5FE4-E5A1-E81E-3632-E805575569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952EC93-AD3D-5BBF-9F4D-BB6D222FB8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B73E291-841C-5CE3-FF31-262E0E6C1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5C842DA-717E-5C24-8F36-327FFF0590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064F502-31A3-B248-CD36-B5350A30EC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8417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E0FBEDB-06A2-E250-E6E5-70F7274F42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0231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AAFE487-6076-FAEF-E862-875B115927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657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36D39CF-8E54-9184-FF05-232B9A1B9C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5C968AC6-1F94-ADB3-7EA7-585D8DFAB4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>
            <a:extLst>
              <a:ext uri="{FF2B5EF4-FFF2-40B4-BE49-F238E27FC236}">
                <a16:creationId xmlns:a16="http://schemas.microsoft.com/office/drawing/2014/main" id="{AA05DB40-0FCF-2B25-07EE-74DD2E6CDE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0DE896FB-24F8-0170-4C53-B43E3CD62E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11592"/>
            <a:ext cx="10801200" cy="504711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2A2A264A-6AD1-E0F5-B0CE-2B2B883F5912}"/>
              </a:ext>
            </a:extLst>
          </p:cNvPr>
          <p:cNvSpPr/>
          <p:nvPr/>
        </p:nvSpPr>
        <p:spPr>
          <a:xfrm>
            <a:off x="4595732" y="5054372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2EB92E13-6A53-3807-1B32-11AD1BA0AE81}"/>
              </a:ext>
            </a:extLst>
          </p:cNvPr>
          <p:cNvSpPr/>
          <p:nvPr/>
        </p:nvSpPr>
        <p:spPr>
          <a:xfrm>
            <a:off x="695399" y="5044306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05961F81-2719-4612-34F8-1A4670EE3A74}"/>
              </a:ext>
            </a:extLst>
          </p:cNvPr>
          <p:cNvSpPr/>
          <p:nvPr/>
        </p:nvSpPr>
        <p:spPr>
          <a:xfrm>
            <a:off x="9636000" y="5044306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F1F05C89-37FF-7A4F-335C-E12B21C0C7F6}"/>
              </a:ext>
            </a:extLst>
          </p:cNvPr>
          <p:cNvSpPr/>
          <p:nvPr/>
        </p:nvSpPr>
        <p:spPr>
          <a:xfrm>
            <a:off x="673873" y="511592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E3209C19-5CFC-EFA6-8A7C-1331F8D29D92}"/>
              </a:ext>
            </a:extLst>
          </p:cNvPr>
          <p:cNvSpPr/>
          <p:nvPr/>
        </p:nvSpPr>
        <p:spPr>
          <a:xfrm>
            <a:off x="8323796" y="493961"/>
            <a:ext cx="3217345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6" grpId="0"/>
      <p:bldP spid="9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426</TotalTime>
  <Words>69</Words>
  <Application>Microsoft Office PowerPoint</Application>
  <PresentationFormat>Širokoúhlá obrazovka</PresentationFormat>
  <Paragraphs>14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115</cp:revision>
  <dcterms:created xsi:type="dcterms:W3CDTF">2020-02-21T13:54:42Z</dcterms:created>
  <dcterms:modified xsi:type="dcterms:W3CDTF">2022-10-12T17:33:41Z</dcterms:modified>
</cp:coreProperties>
</file>