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2" r:id="rId3"/>
    <p:sldId id="277"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8" r:id="rId25"/>
    <p:sldId id="279" r:id="rId26"/>
    <p:sldId id="280" r:id="rId27"/>
    <p:sldId id="281" r:id="rId28"/>
    <p:sldId id="283"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BHiuSyRi6j52auyvCgGEw==" hashData="SWJaK3ARGp6SZPjbsXpB9U+TsTnWZKFy4+e+VvqKQN4GYIvR+s6UD+xmdahE/goeW96mCss9aQrSj+6h0o3+W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32"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C52401-2FBC-49D0-A9AD-3FC492FE58F5}" type="datetimeFigureOut">
              <a:rPr lang="fr-FR" smtClean="0"/>
              <a:t>11/10/2022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961670-21A4-4D8E-B414-DD62A20889B6}" type="slidenum">
              <a:rPr lang="fr-FR" smtClean="0"/>
              <a:t>‹N°›</a:t>
            </a:fld>
            <a:endParaRPr lang="fr-FR"/>
          </a:p>
        </p:txBody>
      </p:sp>
    </p:spTree>
    <p:extLst>
      <p:ext uri="{BB962C8B-B14F-4D97-AF65-F5344CB8AC3E}">
        <p14:creationId xmlns:p14="http://schemas.microsoft.com/office/powerpoint/2010/main" val="12221755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67DC03-62EF-89D5-94E5-D871136FAAD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218EC08-1299-7113-5106-5CC4BCBDF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8A57592-6D1A-C202-DB55-D9E548771722}"/>
              </a:ext>
            </a:extLst>
          </p:cNvPr>
          <p:cNvSpPr>
            <a:spLocks noGrp="1"/>
          </p:cNvSpPr>
          <p:nvPr>
            <p:ph type="dt" sz="half" idx="10"/>
          </p:nvPr>
        </p:nvSpPr>
        <p:spPr/>
        <p:txBody>
          <a:bodyPr/>
          <a:lstStyle/>
          <a:p>
            <a:fld id="{5BACBD73-4799-4A3F-8E48-D302C1E51858}" type="datetime1">
              <a:rPr lang="fr-FR" smtClean="0"/>
              <a:t>11/10/2022</a:t>
            </a:fld>
            <a:endParaRPr lang="fr-FR"/>
          </a:p>
        </p:txBody>
      </p:sp>
      <p:sp>
        <p:nvSpPr>
          <p:cNvPr id="5" name="Espace réservé du pied de page 4">
            <a:extLst>
              <a:ext uri="{FF2B5EF4-FFF2-40B4-BE49-F238E27FC236}">
                <a16:creationId xmlns:a16="http://schemas.microsoft.com/office/drawing/2014/main" id="{B63DEF7E-E6D5-10C7-D43C-99831A60CC8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5437C33-C2C4-0F8B-70FA-667674F1043C}"/>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825807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018A64-B63B-E550-168E-0CD591FA8C8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61EF345-192F-61CC-8EA4-A8D61C840D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5029EC8-2801-1C29-D301-FB366F1919BE}"/>
              </a:ext>
            </a:extLst>
          </p:cNvPr>
          <p:cNvSpPr>
            <a:spLocks noGrp="1"/>
          </p:cNvSpPr>
          <p:nvPr>
            <p:ph type="dt" sz="half" idx="10"/>
          </p:nvPr>
        </p:nvSpPr>
        <p:spPr/>
        <p:txBody>
          <a:bodyPr/>
          <a:lstStyle/>
          <a:p>
            <a:fld id="{D260529B-D52A-4F68-AC8D-8C973BC237AA}" type="datetime1">
              <a:rPr lang="fr-FR" smtClean="0"/>
              <a:t>11/10/2022</a:t>
            </a:fld>
            <a:endParaRPr lang="fr-FR"/>
          </a:p>
        </p:txBody>
      </p:sp>
      <p:sp>
        <p:nvSpPr>
          <p:cNvPr id="5" name="Espace réservé du pied de page 4">
            <a:extLst>
              <a:ext uri="{FF2B5EF4-FFF2-40B4-BE49-F238E27FC236}">
                <a16:creationId xmlns:a16="http://schemas.microsoft.com/office/drawing/2014/main" id="{23D45612-EE9C-9F8A-910A-83A084527EDA}"/>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174A8D2-EBE6-9525-5EAF-4E9DF6728BEA}"/>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9219013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5D6FB-D188-E01C-F3E2-C80CE1FC64F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0B55DED-1A6F-2931-B5F0-54A0ED0C27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614963-1094-B865-74AB-F64B47D672E7}"/>
              </a:ext>
            </a:extLst>
          </p:cNvPr>
          <p:cNvSpPr>
            <a:spLocks noGrp="1"/>
          </p:cNvSpPr>
          <p:nvPr>
            <p:ph type="dt" sz="half" idx="10"/>
          </p:nvPr>
        </p:nvSpPr>
        <p:spPr/>
        <p:txBody>
          <a:bodyPr/>
          <a:lstStyle/>
          <a:p>
            <a:fld id="{6AF6C839-E3FD-45C2-AB68-FDD49BE65DAA}" type="datetime1">
              <a:rPr lang="fr-FR" smtClean="0"/>
              <a:t>11/10/2022</a:t>
            </a:fld>
            <a:endParaRPr lang="fr-FR"/>
          </a:p>
        </p:txBody>
      </p:sp>
      <p:sp>
        <p:nvSpPr>
          <p:cNvPr id="5" name="Espace réservé du pied de page 4">
            <a:extLst>
              <a:ext uri="{FF2B5EF4-FFF2-40B4-BE49-F238E27FC236}">
                <a16:creationId xmlns:a16="http://schemas.microsoft.com/office/drawing/2014/main" id="{669071E7-42AB-3B41-86A0-A6B75ED1A18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4A2FC67-18E1-9729-0143-28BA99E341A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187151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08A0AF-F176-89C6-3CE4-6997385A27E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6289B1F-939D-B3EE-EE0F-91AC3D59697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95AD331-0C9B-7C50-2CCF-68C9C59D039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A0CD45-D221-B4C6-4427-39DB14F73B6F}"/>
              </a:ext>
            </a:extLst>
          </p:cNvPr>
          <p:cNvSpPr>
            <a:spLocks noGrp="1"/>
          </p:cNvSpPr>
          <p:nvPr>
            <p:ph type="dt" sz="half" idx="10"/>
          </p:nvPr>
        </p:nvSpPr>
        <p:spPr/>
        <p:txBody>
          <a:bodyPr/>
          <a:lstStyle/>
          <a:p>
            <a:fld id="{EFFC354A-0EC7-423F-AFC7-38DC1A732DD0}" type="datetime1">
              <a:rPr lang="fr-FR" smtClean="0"/>
              <a:t>11/10/2022</a:t>
            </a:fld>
            <a:endParaRPr lang="fr-FR"/>
          </a:p>
        </p:txBody>
      </p:sp>
      <p:sp>
        <p:nvSpPr>
          <p:cNvPr id="6" name="Espace réservé du pied de page 5">
            <a:extLst>
              <a:ext uri="{FF2B5EF4-FFF2-40B4-BE49-F238E27FC236}">
                <a16:creationId xmlns:a16="http://schemas.microsoft.com/office/drawing/2014/main" id="{F2007F28-2A93-70DA-6FA6-43837D2FBFB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41BF456D-F529-0B29-5454-0F10E34C678F}"/>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24117559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D96F0F-C772-8326-FEE3-41FF572533E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DD6E7A8-6048-EAB7-9EAC-D8CB1E21E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69B203B-26E3-EAD5-47F5-26BE3C3ACB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3F6A200-DABF-879B-B228-05B6B76F7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D53E2A1-43A2-1A07-7B7A-8F074E61181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6368557-D1C7-CFA5-3BE1-2A25FF6737D3}"/>
              </a:ext>
            </a:extLst>
          </p:cNvPr>
          <p:cNvSpPr>
            <a:spLocks noGrp="1"/>
          </p:cNvSpPr>
          <p:nvPr>
            <p:ph type="dt" sz="half" idx="10"/>
          </p:nvPr>
        </p:nvSpPr>
        <p:spPr/>
        <p:txBody>
          <a:bodyPr/>
          <a:lstStyle/>
          <a:p>
            <a:fld id="{62479709-33C7-4D70-AECA-BDB5E43C9287}" type="datetime1">
              <a:rPr lang="fr-FR" smtClean="0"/>
              <a:t>11/10/2022</a:t>
            </a:fld>
            <a:endParaRPr lang="fr-FR"/>
          </a:p>
        </p:txBody>
      </p:sp>
      <p:sp>
        <p:nvSpPr>
          <p:cNvPr id="8" name="Espace réservé du pied de page 7">
            <a:extLst>
              <a:ext uri="{FF2B5EF4-FFF2-40B4-BE49-F238E27FC236}">
                <a16:creationId xmlns:a16="http://schemas.microsoft.com/office/drawing/2014/main" id="{CA28360D-78FA-AF8B-E910-EBF0E96B088A}"/>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B496170F-0229-3FC4-DBCB-375A0E91B1E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89699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6A63B-921F-DA36-CEA0-8ECC16DC984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24FA85D-A245-CB01-5AF2-33428FFE908E}"/>
              </a:ext>
            </a:extLst>
          </p:cNvPr>
          <p:cNvSpPr>
            <a:spLocks noGrp="1"/>
          </p:cNvSpPr>
          <p:nvPr>
            <p:ph type="dt" sz="half" idx="10"/>
          </p:nvPr>
        </p:nvSpPr>
        <p:spPr/>
        <p:txBody>
          <a:bodyPr/>
          <a:lstStyle/>
          <a:p>
            <a:fld id="{1EB262BB-BE7D-4A2F-8179-07EC5BE01A43}" type="datetime1">
              <a:rPr lang="fr-FR" smtClean="0"/>
              <a:t>11/10/2022</a:t>
            </a:fld>
            <a:endParaRPr lang="fr-FR"/>
          </a:p>
        </p:txBody>
      </p:sp>
      <p:sp>
        <p:nvSpPr>
          <p:cNvPr id="4" name="Espace réservé du pied de page 3">
            <a:extLst>
              <a:ext uri="{FF2B5EF4-FFF2-40B4-BE49-F238E27FC236}">
                <a16:creationId xmlns:a16="http://schemas.microsoft.com/office/drawing/2014/main" id="{B8FC71AC-CA01-9F2C-B9C8-D713F251E65B}"/>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90BB3DF-2D47-FD54-BF39-620A15389F41}"/>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421546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633533-E50B-7B8A-8E14-5B03CDA9535D}"/>
              </a:ext>
            </a:extLst>
          </p:cNvPr>
          <p:cNvSpPr>
            <a:spLocks noGrp="1"/>
          </p:cNvSpPr>
          <p:nvPr>
            <p:ph type="dt" sz="half" idx="10"/>
          </p:nvPr>
        </p:nvSpPr>
        <p:spPr/>
        <p:txBody>
          <a:bodyPr/>
          <a:lstStyle/>
          <a:p>
            <a:fld id="{2970E212-4949-467F-A841-707468C30BE6}" type="datetime1">
              <a:rPr lang="fr-FR" smtClean="0"/>
              <a:t>11/10/2022</a:t>
            </a:fld>
            <a:endParaRPr lang="fr-FR"/>
          </a:p>
        </p:txBody>
      </p:sp>
      <p:sp>
        <p:nvSpPr>
          <p:cNvPr id="3" name="Espace réservé du pied de page 2">
            <a:extLst>
              <a:ext uri="{FF2B5EF4-FFF2-40B4-BE49-F238E27FC236}">
                <a16:creationId xmlns:a16="http://schemas.microsoft.com/office/drawing/2014/main" id="{0247179E-94DA-6370-FA2B-A7D58CF0BD3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5E4CA62-B832-BF82-54B8-56DCE1C16A45}"/>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4594604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72A3B-18E6-DAF5-D8B6-C6248C8A26F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A3C8682-3ED0-9292-E189-D7B24C5DC5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F198243-58F3-26E2-E792-4234B5C7C9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6AD0DB-5DA6-EAC8-29DE-B32ECBBA3ED2}"/>
              </a:ext>
            </a:extLst>
          </p:cNvPr>
          <p:cNvSpPr>
            <a:spLocks noGrp="1"/>
          </p:cNvSpPr>
          <p:nvPr>
            <p:ph type="dt" sz="half" idx="10"/>
          </p:nvPr>
        </p:nvSpPr>
        <p:spPr/>
        <p:txBody>
          <a:bodyPr/>
          <a:lstStyle/>
          <a:p>
            <a:fld id="{E6AA4471-43A3-47F3-BED2-3DC6708916A5}" type="datetime1">
              <a:rPr lang="fr-FR" smtClean="0"/>
              <a:t>11/10/2022</a:t>
            </a:fld>
            <a:endParaRPr lang="fr-FR"/>
          </a:p>
        </p:txBody>
      </p:sp>
      <p:sp>
        <p:nvSpPr>
          <p:cNvPr id="6" name="Espace réservé du pied de page 5">
            <a:extLst>
              <a:ext uri="{FF2B5EF4-FFF2-40B4-BE49-F238E27FC236}">
                <a16:creationId xmlns:a16="http://schemas.microsoft.com/office/drawing/2014/main" id="{5297363B-6503-2230-1D56-3F64481C91C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D29D88C-419C-6851-D3AA-659E5624768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405248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344F79-79D4-7153-D043-213ABCD7A4A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E16923-CF91-0B0C-5BC3-2AB9FEAB240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28A839-65C3-754D-7452-EEBFF289DE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72106B7-1DDF-B89B-605D-7511CFAF12E1}"/>
              </a:ext>
            </a:extLst>
          </p:cNvPr>
          <p:cNvSpPr>
            <a:spLocks noGrp="1"/>
          </p:cNvSpPr>
          <p:nvPr>
            <p:ph type="dt" sz="half" idx="10"/>
          </p:nvPr>
        </p:nvSpPr>
        <p:spPr/>
        <p:txBody>
          <a:bodyPr/>
          <a:lstStyle/>
          <a:p>
            <a:fld id="{49BBFA6F-B5DF-4E9E-8F1B-49988DBEE203}" type="datetime1">
              <a:rPr lang="fr-FR" smtClean="0"/>
              <a:t>11/10/2022</a:t>
            </a:fld>
            <a:endParaRPr lang="fr-FR"/>
          </a:p>
        </p:txBody>
      </p:sp>
      <p:sp>
        <p:nvSpPr>
          <p:cNvPr id="6" name="Espace réservé du pied de page 5">
            <a:extLst>
              <a:ext uri="{FF2B5EF4-FFF2-40B4-BE49-F238E27FC236}">
                <a16:creationId xmlns:a16="http://schemas.microsoft.com/office/drawing/2014/main" id="{A2EA2EF8-EA74-C626-DD29-0906BACF973B}"/>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64093989-D76D-D3AE-978D-4A4F4504054B}"/>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872615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ECB6F1-DFCD-233B-EC7A-856E73D2378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4FED2-D5DF-5D35-E00F-94A5B97D95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3BD90-B9CC-DBFE-83D7-D1D6BD907C92}"/>
              </a:ext>
            </a:extLst>
          </p:cNvPr>
          <p:cNvSpPr>
            <a:spLocks noGrp="1"/>
          </p:cNvSpPr>
          <p:nvPr>
            <p:ph type="dt" sz="half" idx="10"/>
          </p:nvPr>
        </p:nvSpPr>
        <p:spPr/>
        <p:txBody>
          <a:bodyPr/>
          <a:lstStyle/>
          <a:p>
            <a:fld id="{813A3962-1F0B-4C30-BE70-7B7F0CBB025F}" type="datetime1">
              <a:rPr lang="fr-FR" smtClean="0"/>
              <a:t>11/10/2022</a:t>
            </a:fld>
            <a:endParaRPr lang="fr-FR"/>
          </a:p>
        </p:txBody>
      </p:sp>
      <p:sp>
        <p:nvSpPr>
          <p:cNvPr id="5" name="Espace réservé du pied de page 4">
            <a:extLst>
              <a:ext uri="{FF2B5EF4-FFF2-40B4-BE49-F238E27FC236}">
                <a16:creationId xmlns:a16="http://schemas.microsoft.com/office/drawing/2014/main" id="{A2979287-D0D4-8DB1-D0EF-9EDBCC17483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FD47BD5-7978-0941-5A36-3C5737E1FE18}"/>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33009021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5EE992-4324-E080-FD76-5DFDACD2563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57C505-156F-B82D-901F-067D200F98D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E1063F-0936-DDCF-E131-BED6C6485C78}"/>
              </a:ext>
            </a:extLst>
          </p:cNvPr>
          <p:cNvSpPr>
            <a:spLocks noGrp="1"/>
          </p:cNvSpPr>
          <p:nvPr>
            <p:ph type="dt" sz="half" idx="10"/>
          </p:nvPr>
        </p:nvSpPr>
        <p:spPr/>
        <p:txBody>
          <a:bodyPr/>
          <a:lstStyle/>
          <a:p>
            <a:fld id="{AA827368-188E-4D7B-8170-BA8D85AF721D}" type="datetime1">
              <a:rPr lang="fr-FR" smtClean="0"/>
              <a:t>11/10/2022</a:t>
            </a:fld>
            <a:endParaRPr lang="fr-FR"/>
          </a:p>
        </p:txBody>
      </p:sp>
      <p:sp>
        <p:nvSpPr>
          <p:cNvPr id="5" name="Espace réservé du pied de page 4">
            <a:extLst>
              <a:ext uri="{FF2B5EF4-FFF2-40B4-BE49-F238E27FC236}">
                <a16:creationId xmlns:a16="http://schemas.microsoft.com/office/drawing/2014/main" id="{71F430EF-52F1-22F2-7F5F-22F1F05AA74C}"/>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6951BCF-FA23-3A8D-35F3-6B497F631D6D}"/>
              </a:ext>
            </a:extLst>
          </p:cNvPr>
          <p:cNvSpPr>
            <a:spLocks noGrp="1"/>
          </p:cNvSpPr>
          <p:nvPr>
            <p:ph type="sldNum" sz="quarter" idx="12"/>
          </p:nvPr>
        </p:nvSpPr>
        <p:spPr/>
        <p:txBody>
          <a:bodyPr/>
          <a:lstStyle/>
          <a:p>
            <a:fld id="{536A7DCF-6BAF-45CC-8A64-9226616FE9B5}" type="slidenum">
              <a:rPr lang="fr-FR" smtClean="0"/>
              <a:t>‹N°›</a:t>
            </a:fld>
            <a:endParaRPr lang="fr-FR"/>
          </a:p>
        </p:txBody>
      </p:sp>
    </p:spTree>
    <p:extLst>
      <p:ext uri="{BB962C8B-B14F-4D97-AF65-F5344CB8AC3E}">
        <p14:creationId xmlns:p14="http://schemas.microsoft.com/office/powerpoint/2010/main" val="742509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2601E6B-AC77-AA42-8649-B6FABBE469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1EAFB9A-88CA-6B02-7D19-AD5A8523C9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167B3CF-220C-DA55-2DB2-A215065CC5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41326F-7A4B-41A8-B3B3-A0267DC5D825}" type="datetime1">
              <a:rPr lang="fr-FR" smtClean="0"/>
              <a:t>11/10/2022</a:t>
            </a:fld>
            <a:endParaRPr lang="fr-FR"/>
          </a:p>
        </p:txBody>
      </p:sp>
      <p:sp>
        <p:nvSpPr>
          <p:cNvPr id="5" name="Espace réservé du pied de page 4">
            <a:extLst>
              <a:ext uri="{FF2B5EF4-FFF2-40B4-BE49-F238E27FC236}">
                <a16:creationId xmlns:a16="http://schemas.microsoft.com/office/drawing/2014/main" id="{59A331F4-A7AF-D49C-E37B-557323AE49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2F1EAE61-FB6C-F0AC-13AE-0BBD333830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6A7DCF-6BAF-45CC-8A64-9226616FE9B5}" type="slidenum">
              <a:rPr lang="fr-FR" smtClean="0"/>
              <a:t>‹N°›</a:t>
            </a:fld>
            <a:endParaRPr lang="fr-FR"/>
          </a:p>
        </p:txBody>
      </p:sp>
    </p:spTree>
    <p:extLst>
      <p:ext uri="{BB962C8B-B14F-4D97-AF65-F5344CB8AC3E}">
        <p14:creationId xmlns:p14="http://schemas.microsoft.com/office/powerpoint/2010/main" val="2220708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E03DE6E-6BF9-ADDB-5F5A-DECD1FBC6A62}"/>
              </a:ext>
            </a:extLst>
          </p:cNvPr>
          <p:cNvSpPr txBox="1"/>
          <p:nvPr/>
        </p:nvSpPr>
        <p:spPr>
          <a:xfrm>
            <a:off x="10058400" y="2777596"/>
            <a:ext cx="2133600" cy="830997"/>
          </a:xfrm>
          <a:prstGeom prst="rect">
            <a:avLst/>
          </a:prstGeom>
          <a:noFill/>
        </p:spPr>
        <p:txBody>
          <a:bodyPr wrap="square" rtlCol="0">
            <a:spAutoFit/>
          </a:bodyPr>
          <a:lstStyle/>
          <a:p>
            <a:r>
              <a:rPr lang="fr-FR" sz="2400" b="1" i="1" dirty="0">
                <a:solidFill>
                  <a:srgbClr val="FFFF00"/>
                </a:solidFill>
              </a:rPr>
              <a:t>Galerie Des Glaces</a:t>
            </a:r>
          </a:p>
        </p:txBody>
      </p:sp>
      <p:pic>
        <p:nvPicPr>
          <p:cNvPr id="6" name="Image 5" descr="Une image contenant voûte, colonnade&#10;&#10;Description générée automatiquement">
            <a:extLst>
              <a:ext uri="{FF2B5EF4-FFF2-40B4-BE49-F238E27FC236}">
                <a16:creationId xmlns:a16="http://schemas.microsoft.com/office/drawing/2014/main" id="{6EAD1C54-4246-CEC4-30B2-1CCB3B34724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133600" y="900112"/>
            <a:ext cx="7620000" cy="5057775"/>
          </a:xfrm>
          <a:prstGeom prst="rect">
            <a:avLst/>
          </a:prstGeom>
          <a:ln w="50800" cmpd="dbl">
            <a:solidFill>
              <a:schemeClr val="bg1"/>
            </a:solidFill>
          </a:ln>
        </p:spPr>
      </p:pic>
      <p:sp>
        <p:nvSpPr>
          <p:cNvPr id="7" name="ZoneTexte 6">
            <a:extLst>
              <a:ext uri="{FF2B5EF4-FFF2-40B4-BE49-F238E27FC236}">
                <a16:creationId xmlns:a16="http://schemas.microsoft.com/office/drawing/2014/main" id="{6AC7BC61-D252-1858-34EB-486BD89B8D1B}"/>
              </a:ext>
            </a:extLst>
          </p:cNvPr>
          <p:cNvSpPr txBox="1"/>
          <p:nvPr/>
        </p:nvSpPr>
        <p:spPr>
          <a:xfrm>
            <a:off x="3034146" y="438447"/>
            <a:ext cx="8451272" cy="461665"/>
          </a:xfrm>
          <a:prstGeom prst="rect">
            <a:avLst/>
          </a:prstGeom>
          <a:noFill/>
        </p:spPr>
        <p:txBody>
          <a:bodyPr wrap="square" rtlCol="0">
            <a:spAutoFit/>
          </a:bodyPr>
          <a:lstStyle/>
          <a:p>
            <a:r>
              <a:rPr lang="fr-FR" sz="2400" b="1" i="1" dirty="0">
                <a:solidFill>
                  <a:srgbClr val="FFFF00"/>
                </a:solidFill>
              </a:rPr>
              <a:t>Lorient Vous Présente La Galerie Des Glaces</a:t>
            </a:r>
          </a:p>
        </p:txBody>
      </p:sp>
      <p:sp>
        <p:nvSpPr>
          <p:cNvPr id="3" name="Espace réservé de la date 2">
            <a:extLst>
              <a:ext uri="{FF2B5EF4-FFF2-40B4-BE49-F238E27FC236}">
                <a16:creationId xmlns:a16="http://schemas.microsoft.com/office/drawing/2014/main" id="{3B8227FF-0036-FB48-2B86-20D6A3FA4F4A}"/>
              </a:ext>
            </a:extLst>
          </p:cNvPr>
          <p:cNvSpPr>
            <a:spLocks noGrp="1"/>
          </p:cNvSpPr>
          <p:nvPr>
            <p:ph type="dt" sz="half" idx="10"/>
          </p:nvPr>
        </p:nvSpPr>
        <p:spPr/>
        <p:txBody>
          <a:bodyPr/>
          <a:lstStyle/>
          <a:p>
            <a:fld id="{C336180D-FF6C-48D4-BE33-FB7B074777A8}" type="datetime1">
              <a:rPr lang="fr-FR" smtClean="0"/>
              <a:t>11/10/2022</a:t>
            </a:fld>
            <a:endParaRPr lang="fr-FR"/>
          </a:p>
        </p:txBody>
      </p:sp>
      <p:sp>
        <p:nvSpPr>
          <p:cNvPr id="4" name="Espace réservé du pied de page 3">
            <a:extLst>
              <a:ext uri="{FF2B5EF4-FFF2-40B4-BE49-F238E27FC236}">
                <a16:creationId xmlns:a16="http://schemas.microsoft.com/office/drawing/2014/main" id="{6FB549B4-632B-D869-D3BD-17864E22673A}"/>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752A3D43-5F73-95DC-78E2-7CCDBAB5E947}"/>
              </a:ext>
            </a:extLst>
          </p:cNvPr>
          <p:cNvSpPr>
            <a:spLocks noGrp="1"/>
          </p:cNvSpPr>
          <p:nvPr>
            <p:ph type="sldNum" sz="quarter" idx="12"/>
          </p:nvPr>
        </p:nvSpPr>
        <p:spPr/>
        <p:txBody>
          <a:bodyPr/>
          <a:lstStyle/>
          <a:p>
            <a:fld id="{536A7DCF-6BAF-45CC-8A64-9226616FE9B5}" type="slidenum">
              <a:rPr lang="fr-FR" smtClean="0"/>
              <a:t>1</a:t>
            </a:fld>
            <a:endParaRPr lang="fr-FR"/>
          </a:p>
        </p:txBody>
      </p:sp>
    </p:spTree>
    <p:extLst>
      <p:ext uri="{BB962C8B-B14F-4D97-AF65-F5344CB8AC3E}">
        <p14:creationId xmlns:p14="http://schemas.microsoft.com/office/powerpoint/2010/main" val="3300827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sndAc>
          <p:stSnd loop="1">
            <p:snd r:embed="rId2" name="Schubert - Serenade.wav"/>
          </p:stSnd>
        </p:sndAc>
      </p:transition>
    </mc:Choice>
    <mc:Fallback>
      <p:transition spd="slow" advClick="0" advTm="16000">
        <p:fade/>
        <p:sndAc>
          <p:stSnd loop="1">
            <p:snd r:embed="rId2" name="Schubert - Serena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04022F-324A-E593-110F-FAC4A3F483EE}"/>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6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galerie des Glaces ou Grande Galerie est une galerie de grand apparat de style baroque située dans le château de Versailles, dont elle est l'une des pièces emblématiques</a:t>
            </a:r>
          </a:p>
        </p:txBody>
      </p:sp>
      <p:sp>
        <p:nvSpPr>
          <p:cNvPr id="3" name="Espace réservé de la date 2">
            <a:extLst>
              <a:ext uri="{FF2B5EF4-FFF2-40B4-BE49-F238E27FC236}">
                <a16:creationId xmlns:a16="http://schemas.microsoft.com/office/drawing/2014/main" id="{E9DE2D23-AD47-8AE7-9DD7-AC436A015A4A}"/>
              </a:ext>
            </a:extLst>
          </p:cNvPr>
          <p:cNvSpPr>
            <a:spLocks noGrp="1"/>
          </p:cNvSpPr>
          <p:nvPr>
            <p:ph type="dt" sz="half" idx="10"/>
          </p:nvPr>
        </p:nvSpPr>
        <p:spPr/>
        <p:txBody>
          <a:bodyPr/>
          <a:lstStyle/>
          <a:p>
            <a:fld id="{C4181ACA-C07F-4714-A498-CC4AFED1C15B}" type="datetime1">
              <a:rPr lang="fr-FR" smtClean="0"/>
              <a:t>11/10/2022</a:t>
            </a:fld>
            <a:endParaRPr lang="fr-FR"/>
          </a:p>
        </p:txBody>
      </p:sp>
      <p:sp>
        <p:nvSpPr>
          <p:cNvPr id="4" name="Espace réservé du pied de page 3">
            <a:extLst>
              <a:ext uri="{FF2B5EF4-FFF2-40B4-BE49-F238E27FC236}">
                <a16:creationId xmlns:a16="http://schemas.microsoft.com/office/drawing/2014/main" id="{B8DACD94-8B94-2AC6-C2BC-3FDF44AE3FAD}"/>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374A9A3E-8467-50AE-CC76-E631F341E4C0}"/>
              </a:ext>
            </a:extLst>
          </p:cNvPr>
          <p:cNvSpPr>
            <a:spLocks noGrp="1"/>
          </p:cNvSpPr>
          <p:nvPr>
            <p:ph type="sldNum" sz="quarter" idx="12"/>
          </p:nvPr>
        </p:nvSpPr>
        <p:spPr/>
        <p:txBody>
          <a:bodyPr/>
          <a:lstStyle/>
          <a:p>
            <a:fld id="{536A7DCF-6BAF-45CC-8A64-9226616FE9B5}" type="slidenum">
              <a:rPr lang="fr-FR" smtClean="0"/>
              <a:t>2</a:t>
            </a:fld>
            <a:endParaRPr lang="fr-FR"/>
          </a:p>
        </p:txBody>
      </p:sp>
    </p:spTree>
    <p:extLst>
      <p:ext uri="{BB962C8B-B14F-4D97-AF65-F5344CB8AC3E}">
        <p14:creationId xmlns:p14="http://schemas.microsoft.com/office/powerpoint/2010/main" val="888392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A650130-65C9-7C72-C02D-6F61F8B7B7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136" y="567559"/>
            <a:ext cx="9775919" cy="5722882"/>
          </a:xfrm>
          <a:prstGeom prst="rect">
            <a:avLst/>
          </a:prstGeom>
          <a:ln w="50800" cmpd="dbl">
            <a:solidFill>
              <a:schemeClr val="bg1"/>
            </a:solidFill>
          </a:ln>
        </p:spPr>
      </p:pic>
      <p:sp>
        <p:nvSpPr>
          <p:cNvPr id="4" name="ZoneTexte 3">
            <a:extLst>
              <a:ext uri="{FF2B5EF4-FFF2-40B4-BE49-F238E27FC236}">
                <a16:creationId xmlns:a16="http://schemas.microsoft.com/office/drawing/2014/main" id="{74BF10BA-9ECF-B775-5C50-BA68D3DFB009}"/>
              </a:ext>
            </a:extLst>
          </p:cNvPr>
          <p:cNvSpPr txBox="1"/>
          <p:nvPr/>
        </p:nvSpPr>
        <p:spPr>
          <a:xfrm>
            <a:off x="10436772" y="3011214"/>
            <a:ext cx="1755228" cy="2554545"/>
          </a:xfrm>
          <a:prstGeom prst="rect">
            <a:avLst/>
          </a:prstGeom>
          <a:noFill/>
        </p:spPr>
        <p:txBody>
          <a:bodyPr wrap="square" rtlCol="0">
            <a:spAutoFit/>
          </a:bodyPr>
          <a:lstStyle/>
          <a:p>
            <a:r>
              <a:rPr lang="fr-FR" sz="2000" b="1" i="1" dirty="0">
                <a:solidFill>
                  <a:srgbClr val="FFFF00"/>
                </a:solidFill>
              </a:rPr>
              <a:t>Le Roi Soleil a fait édifier ce luxueux palais le long d'un axe est-ouest afin de suivre la course du soleil levant</a:t>
            </a:r>
          </a:p>
        </p:txBody>
      </p:sp>
      <p:sp>
        <p:nvSpPr>
          <p:cNvPr id="3" name="Espace réservé de la date 2">
            <a:extLst>
              <a:ext uri="{FF2B5EF4-FFF2-40B4-BE49-F238E27FC236}">
                <a16:creationId xmlns:a16="http://schemas.microsoft.com/office/drawing/2014/main" id="{1D5F7353-F627-37AE-B68F-A4EE760BE6BB}"/>
              </a:ext>
            </a:extLst>
          </p:cNvPr>
          <p:cNvSpPr>
            <a:spLocks noGrp="1"/>
          </p:cNvSpPr>
          <p:nvPr>
            <p:ph type="dt" sz="half" idx="10"/>
          </p:nvPr>
        </p:nvSpPr>
        <p:spPr/>
        <p:txBody>
          <a:bodyPr/>
          <a:lstStyle/>
          <a:p>
            <a:fld id="{D163A514-5CEA-4E92-A89E-E63057F73D32}" type="datetime1">
              <a:rPr lang="fr-FR" smtClean="0"/>
              <a:t>11/10/2022</a:t>
            </a:fld>
            <a:endParaRPr lang="fr-FR"/>
          </a:p>
        </p:txBody>
      </p:sp>
      <p:sp>
        <p:nvSpPr>
          <p:cNvPr id="5" name="Espace réservé du pied de page 4">
            <a:extLst>
              <a:ext uri="{FF2B5EF4-FFF2-40B4-BE49-F238E27FC236}">
                <a16:creationId xmlns:a16="http://schemas.microsoft.com/office/drawing/2014/main" id="{7FC6C7B6-FCE5-57E3-ACD5-96C7AE2E3BB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CFC842D-F461-6540-3A8F-26528C34BE00}"/>
              </a:ext>
            </a:extLst>
          </p:cNvPr>
          <p:cNvSpPr>
            <a:spLocks noGrp="1"/>
          </p:cNvSpPr>
          <p:nvPr>
            <p:ph type="sldNum" sz="quarter" idx="12"/>
          </p:nvPr>
        </p:nvSpPr>
        <p:spPr/>
        <p:txBody>
          <a:bodyPr/>
          <a:lstStyle/>
          <a:p>
            <a:fld id="{536A7DCF-6BAF-45CC-8A64-9226616FE9B5}" type="slidenum">
              <a:rPr lang="fr-FR" smtClean="0"/>
              <a:t>3</a:t>
            </a:fld>
            <a:endParaRPr lang="fr-FR"/>
          </a:p>
        </p:txBody>
      </p:sp>
    </p:spTree>
    <p:extLst>
      <p:ext uri="{BB962C8B-B14F-4D97-AF65-F5344CB8AC3E}">
        <p14:creationId xmlns:p14="http://schemas.microsoft.com/office/powerpoint/2010/main" val="1401527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voûte, pierre, autel&#10;&#10;Description générée automatiquement">
            <a:extLst>
              <a:ext uri="{FF2B5EF4-FFF2-40B4-BE49-F238E27FC236}">
                <a16:creationId xmlns:a16="http://schemas.microsoft.com/office/drawing/2014/main" id="{09E8F802-C24C-EAEB-768A-2DEDF9F4B2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402020"/>
            <a:ext cx="5477653" cy="6053960"/>
          </a:xfrm>
          <a:prstGeom prst="rect">
            <a:avLst/>
          </a:prstGeom>
          <a:ln w="50800" cmpd="dbl">
            <a:solidFill>
              <a:schemeClr val="bg1"/>
            </a:solidFill>
          </a:ln>
        </p:spPr>
      </p:pic>
      <p:sp>
        <p:nvSpPr>
          <p:cNvPr id="4" name="ZoneTexte 3">
            <a:extLst>
              <a:ext uri="{FF2B5EF4-FFF2-40B4-BE49-F238E27FC236}">
                <a16:creationId xmlns:a16="http://schemas.microsoft.com/office/drawing/2014/main" id="{FFDD0C45-1B07-7806-0751-4FEA60767ACB}"/>
              </a:ext>
            </a:extLst>
          </p:cNvPr>
          <p:cNvSpPr txBox="1"/>
          <p:nvPr/>
        </p:nvSpPr>
        <p:spPr>
          <a:xfrm>
            <a:off x="8687682" y="3831018"/>
            <a:ext cx="2436636" cy="707886"/>
          </a:xfrm>
          <a:prstGeom prst="rect">
            <a:avLst/>
          </a:prstGeom>
          <a:noFill/>
        </p:spPr>
        <p:txBody>
          <a:bodyPr wrap="square" rtlCol="0">
            <a:spAutoFit/>
          </a:bodyPr>
          <a:lstStyle/>
          <a:p>
            <a:r>
              <a:rPr lang="fr-FR" sz="2000" b="1" i="1" dirty="0">
                <a:solidFill>
                  <a:srgbClr val="FFFF00"/>
                </a:solidFill>
              </a:rPr>
              <a:t>Glaces de la galerie des Glaces.</a:t>
            </a:r>
          </a:p>
        </p:txBody>
      </p:sp>
      <p:sp>
        <p:nvSpPr>
          <p:cNvPr id="2" name="Espace réservé de la date 1">
            <a:extLst>
              <a:ext uri="{FF2B5EF4-FFF2-40B4-BE49-F238E27FC236}">
                <a16:creationId xmlns:a16="http://schemas.microsoft.com/office/drawing/2014/main" id="{FA2E6B81-5FF2-CD17-3939-F8750D2DE7D5}"/>
              </a:ext>
            </a:extLst>
          </p:cNvPr>
          <p:cNvSpPr>
            <a:spLocks noGrp="1"/>
          </p:cNvSpPr>
          <p:nvPr>
            <p:ph type="dt" sz="half" idx="10"/>
          </p:nvPr>
        </p:nvSpPr>
        <p:spPr/>
        <p:txBody>
          <a:bodyPr/>
          <a:lstStyle/>
          <a:p>
            <a:fld id="{2327D891-1CDF-4661-8BB3-450C58A18FD9}" type="datetime1">
              <a:rPr lang="fr-FR" smtClean="0"/>
              <a:t>11/10/2022</a:t>
            </a:fld>
            <a:endParaRPr lang="fr-FR"/>
          </a:p>
        </p:txBody>
      </p:sp>
      <p:sp>
        <p:nvSpPr>
          <p:cNvPr id="5" name="Espace réservé du pied de page 4">
            <a:extLst>
              <a:ext uri="{FF2B5EF4-FFF2-40B4-BE49-F238E27FC236}">
                <a16:creationId xmlns:a16="http://schemas.microsoft.com/office/drawing/2014/main" id="{02D842EC-0519-A3E5-C9AD-9564D98963E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1408482-6EA4-3EB3-8CC3-AF92AE8A74C5}"/>
              </a:ext>
            </a:extLst>
          </p:cNvPr>
          <p:cNvSpPr>
            <a:spLocks noGrp="1"/>
          </p:cNvSpPr>
          <p:nvPr>
            <p:ph type="sldNum" sz="quarter" idx="12"/>
          </p:nvPr>
        </p:nvSpPr>
        <p:spPr/>
        <p:txBody>
          <a:bodyPr/>
          <a:lstStyle/>
          <a:p>
            <a:fld id="{536A7DCF-6BAF-45CC-8A64-9226616FE9B5}" type="slidenum">
              <a:rPr lang="fr-FR" smtClean="0"/>
              <a:t>4</a:t>
            </a:fld>
            <a:endParaRPr lang="fr-FR"/>
          </a:p>
        </p:txBody>
      </p:sp>
    </p:spTree>
    <p:extLst>
      <p:ext uri="{BB962C8B-B14F-4D97-AF65-F5344CB8AC3E}">
        <p14:creationId xmlns:p14="http://schemas.microsoft.com/office/powerpoint/2010/main" val="13242528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utel&#10;&#10;Description générée automatiquement">
            <a:extLst>
              <a:ext uri="{FF2B5EF4-FFF2-40B4-BE49-F238E27FC236}">
                <a16:creationId xmlns:a16="http://schemas.microsoft.com/office/drawing/2014/main" id="{D07F4339-DFCB-D823-2725-079CE60DCB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43035" y="472964"/>
            <a:ext cx="8758621" cy="5912069"/>
          </a:xfrm>
          <a:prstGeom prst="rect">
            <a:avLst/>
          </a:prstGeom>
          <a:ln w="50800" cmpd="dbl">
            <a:solidFill>
              <a:schemeClr val="bg1"/>
            </a:solidFill>
          </a:ln>
        </p:spPr>
      </p:pic>
      <p:sp>
        <p:nvSpPr>
          <p:cNvPr id="4" name="ZoneTexte 3">
            <a:extLst>
              <a:ext uri="{FF2B5EF4-FFF2-40B4-BE49-F238E27FC236}">
                <a16:creationId xmlns:a16="http://schemas.microsoft.com/office/drawing/2014/main" id="{CEE6D3BA-CE07-B141-8CE7-B057B6F7BF1D}"/>
              </a:ext>
            </a:extLst>
          </p:cNvPr>
          <p:cNvSpPr txBox="1"/>
          <p:nvPr/>
        </p:nvSpPr>
        <p:spPr>
          <a:xfrm>
            <a:off x="9616966" y="3594538"/>
            <a:ext cx="2412124" cy="707886"/>
          </a:xfrm>
          <a:prstGeom prst="rect">
            <a:avLst/>
          </a:prstGeom>
          <a:noFill/>
        </p:spPr>
        <p:txBody>
          <a:bodyPr wrap="square" rtlCol="0">
            <a:spAutoFit/>
          </a:bodyPr>
          <a:lstStyle/>
          <a:p>
            <a:r>
              <a:rPr lang="fr-FR" sz="2000" b="1" i="1" dirty="0">
                <a:solidFill>
                  <a:srgbClr val="FFFF00"/>
                </a:solidFill>
              </a:rPr>
              <a:t>Vue d'ensemble des peintures</a:t>
            </a:r>
          </a:p>
        </p:txBody>
      </p:sp>
      <p:sp>
        <p:nvSpPr>
          <p:cNvPr id="2" name="Espace réservé de la date 1">
            <a:extLst>
              <a:ext uri="{FF2B5EF4-FFF2-40B4-BE49-F238E27FC236}">
                <a16:creationId xmlns:a16="http://schemas.microsoft.com/office/drawing/2014/main" id="{BDCF6CC5-FBFF-F838-BF09-0EF770A2B763}"/>
              </a:ext>
            </a:extLst>
          </p:cNvPr>
          <p:cNvSpPr>
            <a:spLocks noGrp="1"/>
          </p:cNvSpPr>
          <p:nvPr>
            <p:ph type="dt" sz="half" idx="10"/>
          </p:nvPr>
        </p:nvSpPr>
        <p:spPr/>
        <p:txBody>
          <a:bodyPr/>
          <a:lstStyle/>
          <a:p>
            <a:fld id="{7D2F0B6A-3FBB-4DE2-88AB-EE077B000218}" type="datetime1">
              <a:rPr lang="fr-FR" smtClean="0"/>
              <a:t>11/10/2022</a:t>
            </a:fld>
            <a:endParaRPr lang="fr-FR"/>
          </a:p>
        </p:txBody>
      </p:sp>
      <p:sp>
        <p:nvSpPr>
          <p:cNvPr id="5" name="Espace réservé du pied de page 4">
            <a:extLst>
              <a:ext uri="{FF2B5EF4-FFF2-40B4-BE49-F238E27FC236}">
                <a16:creationId xmlns:a16="http://schemas.microsoft.com/office/drawing/2014/main" id="{786E407A-0829-A3C7-D7D9-774419334FD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B45F992-00F0-F053-4C76-71D4D0823729}"/>
              </a:ext>
            </a:extLst>
          </p:cNvPr>
          <p:cNvSpPr>
            <a:spLocks noGrp="1"/>
          </p:cNvSpPr>
          <p:nvPr>
            <p:ph type="sldNum" sz="quarter" idx="12"/>
          </p:nvPr>
        </p:nvSpPr>
        <p:spPr/>
        <p:txBody>
          <a:bodyPr/>
          <a:lstStyle/>
          <a:p>
            <a:fld id="{536A7DCF-6BAF-45CC-8A64-9226616FE9B5}" type="slidenum">
              <a:rPr lang="fr-FR" smtClean="0"/>
              <a:t>5</a:t>
            </a:fld>
            <a:endParaRPr lang="fr-FR"/>
          </a:p>
        </p:txBody>
      </p:sp>
    </p:spTree>
    <p:extLst>
      <p:ext uri="{BB962C8B-B14F-4D97-AF65-F5344CB8AC3E}">
        <p14:creationId xmlns:p14="http://schemas.microsoft.com/office/powerpoint/2010/main" val="17891170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intérieur&#10;&#10;Description générée automatiquement">
            <a:extLst>
              <a:ext uri="{FF2B5EF4-FFF2-40B4-BE49-F238E27FC236}">
                <a16:creationId xmlns:a16="http://schemas.microsoft.com/office/drawing/2014/main" id="{85FD3350-DBBF-1896-951D-B1E6819947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0524" y="370489"/>
            <a:ext cx="6713911" cy="6093373"/>
          </a:xfrm>
          <a:prstGeom prst="rect">
            <a:avLst/>
          </a:prstGeom>
          <a:ln w="50800" cmpd="dbl">
            <a:solidFill>
              <a:schemeClr val="bg1"/>
            </a:solidFill>
          </a:ln>
        </p:spPr>
      </p:pic>
      <p:sp>
        <p:nvSpPr>
          <p:cNvPr id="4" name="ZoneTexte 3">
            <a:extLst>
              <a:ext uri="{FF2B5EF4-FFF2-40B4-BE49-F238E27FC236}">
                <a16:creationId xmlns:a16="http://schemas.microsoft.com/office/drawing/2014/main" id="{CEEF7846-69E3-8070-A5A8-E5BAC4736C17}"/>
              </a:ext>
            </a:extLst>
          </p:cNvPr>
          <p:cNvSpPr txBox="1"/>
          <p:nvPr/>
        </p:nvSpPr>
        <p:spPr>
          <a:xfrm>
            <a:off x="7914290" y="4398579"/>
            <a:ext cx="4114800" cy="1015663"/>
          </a:xfrm>
          <a:prstGeom prst="rect">
            <a:avLst/>
          </a:prstGeom>
          <a:noFill/>
        </p:spPr>
        <p:txBody>
          <a:bodyPr wrap="square" rtlCol="0">
            <a:spAutoFit/>
          </a:bodyPr>
          <a:lstStyle/>
          <a:p>
            <a:r>
              <a:rPr lang="fr-FR" sz="2000" b="1" i="1" dirty="0">
                <a:solidFill>
                  <a:srgbClr val="FFFF00"/>
                </a:solidFill>
              </a:rPr>
              <a:t>Détail du plafond peint par Charles Le Brun: Le Roi gouverne par lui-même, 1661</a:t>
            </a:r>
          </a:p>
        </p:txBody>
      </p:sp>
      <p:sp>
        <p:nvSpPr>
          <p:cNvPr id="2" name="Espace réservé de la date 1">
            <a:extLst>
              <a:ext uri="{FF2B5EF4-FFF2-40B4-BE49-F238E27FC236}">
                <a16:creationId xmlns:a16="http://schemas.microsoft.com/office/drawing/2014/main" id="{650243FB-E482-9E81-FE8B-ACA64406F376}"/>
              </a:ext>
            </a:extLst>
          </p:cNvPr>
          <p:cNvSpPr>
            <a:spLocks noGrp="1"/>
          </p:cNvSpPr>
          <p:nvPr>
            <p:ph type="dt" sz="half" idx="10"/>
          </p:nvPr>
        </p:nvSpPr>
        <p:spPr/>
        <p:txBody>
          <a:bodyPr/>
          <a:lstStyle/>
          <a:p>
            <a:fld id="{C8C1EA6B-DD7B-46E0-B564-5B5B7FCD2125}" type="datetime1">
              <a:rPr lang="fr-FR" smtClean="0"/>
              <a:t>11/10/2022</a:t>
            </a:fld>
            <a:endParaRPr lang="fr-FR"/>
          </a:p>
        </p:txBody>
      </p:sp>
      <p:sp>
        <p:nvSpPr>
          <p:cNvPr id="5" name="Espace réservé du pied de page 4">
            <a:extLst>
              <a:ext uri="{FF2B5EF4-FFF2-40B4-BE49-F238E27FC236}">
                <a16:creationId xmlns:a16="http://schemas.microsoft.com/office/drawing/2014/main" id="{05767C5C-D486-B6D0-3629-92107B0F2D7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3DC303D-1E66-DABA-E28F-B08EBB616628}"/>
              </a:ext>
            </a:extLst>
          </p:cNvPr>
          <p:cNvSpPr>
            <a:spLocks noGrp="1"/>
          </p:cNvSpPr>
          <p:nvPr>
            <p:ph type="sldNum" sz="quarter" idx="12"/>
          </p:nvPr>
        </p:nvSpPr>
        <p:spPr/>
        <p:txBody>
          <a:bodyPr/>
          <a:lstStyle/>
          <a:p>
            <a:fld id="{536A7DCF-6BAF-45CC-8A64-9226616FE9B5}" type="slidenum">
              <a:rPr lang="fr-FR" smtClean="0"/>
              <a:t>6</a:t>
            </a:fld>
            <a:endParaRPr lang="fr-FR"/>
          </a:p>
        </p:txBody>
      </p:sp>
    </p:spTree>
    <p:extLst>
      <p:ext uri="{BB962C8B-B14F-4D97-AF65-F5344CB8AC3E}">
        <p14:creationId xmlns:p14="http://schemas.microsoft.com/office/powerpoint/2010/main" val="6933253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vaisseau&#10;&#10;Description générée automatiquement">
            <a:extLst>
              <a:ext uri="{FF2B5EF4-FFF2-40B4-BE49-F238E27FC236}">
                <a16:creationId xmlns:a16="http://schemas.microsoft.com/office/drawing/2014/main" id="{8350F0E7-BB4E-058E-3FEB-4FA216BFDD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6804" y="504496"/>
            <a:ext cx="6523662" cy="5849007"/>
          </a:xfrm>
          <a:prstGeom prst="rect">
            <a:avLst/>
          </a:prstGeom>
          <a:ln w="50800" cmpd="dbl">
            <a:solidFill>
              <a:schemeClr val="bg1"/>
            </a:solidFill>
          </a:ln>
        </p:spPr>
      </p:pic>
      <p:sp>
        <p:nvSpPr>
          <p:cNvPr id="4" name="ZoneTexte 3">
            <a:extLst>
              <a:ext uri="{FF2B5EF4-FFF2-40B4-BE49-F238E27FC236}">
                <a16:creationId xmlns:a16="http://schemas.microsoft.com/office/drawing/2014/main" id="{7CFD70CE-A508-9051-1958-63C555333EA9}"/>
              </a:ext>
            </a:extLst>
          </p:cNvPr>
          <p:cNvSpPr txBox="1"/>
          <p:nvPr/>
        </p:nvSpPr>
        <p:spPr>
          <a:xfrm>
            <a:off x="8119241" y="4035972"/>
            <a:ext cx="4072759" cy="707886"/>
          </a:xfrm>
          <a:prstGeom prst="rect">
            <a:avLst/>
          </a:prstGeom>
          <a:noFill/>
        </p:spPr>
        <p:txBody>
          <a:bodyPr wrap="square" rtlCol="0">
            <a:spAutoFit/>
          </a:bodyPr>
          <a:lstStyle/>
          <a:p>
            <a:r>
              <a:rPr lang="fr-FR" sz="2000" b="1" i="1" dirty="0">
                <a:solidFill>
                  <a:srgbClr val="FFFF00"/>
                </a:solidFill>
              </a:rPr>
              <a:t>Prise de la ville et de la citadelle de Gand en six jours, 1678</a:t>
            </a:r>
          </a:p>
        </p:txBody>
      </p:sp>
      <p:sp>
        <p:nvSpPr>
          <p:cNvPr id="2" name="Espace réservé de la date 1">
            <a:extLst>
              <a:ext uri="{FF2B5EF4-FFF2-40B4-BE49-F238E27FC236}">
                <a16:creationId xmlns:a16="http://schemas.microsoft.com/office/drawing/2014/main" id="{4D344709-71D3-976C-3888-39228189997D}"/>
              </a:ext>
            </a:extLst>
          </p:cNvPr>
          <p:cNvSpPr>
            <a:spLocks noGrp="1"/>
          </p:cNvSpPr>
          <p:nvPr>
            <p:ph type="dt" sz="half" idx="10"/>
          </p:nvPr>
        </p:nvSpPr>
        <p:spPr/>
        <p:txBody>
          <a:bodyPr/>
          <a:lstStyle/>
          <a:p>
            <a:fld id="{20CCC150-1F4E-43F2-A405-758D7A722BFF}" type="datetime1">
              <a:rPr lang="fr-FR" smtClean="0"/>
              <a:t>11/10/2022</a:t>
            </a:fld>
            <a:endParaRPr lang="fr-FR"/>
          </a:p>
        </p:txBody>
      </p:sp>
      <p:sp>
        <p:nvSpPr>
          <p:cNvPr id="5" name="Espace réservé du pied de page 4">
            <a:extLst>
              <a:ext uri="{FF2B5EF4-FFF2-40B4-BE49-F238E27FC236}">
                <a16:creationId xmlns:a16="http://schemas.microsoft.com/office/drawing/2014/main" id="{F732130E-20B4-B321-1FB2-C2662372584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2325D32-1CBC-049A-8146-C590C6A66399}"/>
              </a:ext>
            </a:extLst>
          </p:cNvPr>
          <p:cNvSpPr>
            <a:spLocks noGrp="1"/>
          </p:cNvSpPr>
          <p:nvPr>
            <p:ph type="sldNum" sz="quarter" idx="12"/>
          </p:nvPr>
        </p:nvSpPr>
        <p:spPr/>
        <p:txBody>
          <a:bodyPr/>
          <a:lstStyle/>
          <a:p>
            <a:fld id="{536A7DCF-6BAF-45CC-8A64-9226616FE9B5}" type="slidenum">
              <a:rPr lang="fr-FR" smtClean="0"/>
              <a:t>7</a:t>
            </a:fld>
            <a:endParaRPr lang="fr-FR"/>
          </a:p>
        </p:txBody>
      </p:sp>
    </p:spTree>
    <p:extLst>
      <p:ext uri="{BB962C8B-B14F-4D97-AF65-F5344CB8AC3E}">
        <p14:creationId xmlns:p14="http://schemas.microsoft.com/office/powerpoint/2010/main" val="42923474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5E6A915B-069B-3DEE-9BA2-EEC8BDDEF6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1958" y="425668"/>
            <a:ext cx="7003567" cy="6006663"/>
          </a:xfrm>
          <a:prstGeom prst="rect">
            <a:avLst/>
          </a:prstGeom>
          <a:ln w="50800" cmpd="dbl">
            <a:solidFill>
              <a:schemeClr val="bg1"/>
            </a:solidFill>
          </a:ln>
        </p:spPr>
      </p:pic>
      <p:sp>
        <p:nvSpPr>
          <p:cNvPr id="4" name="ZoneTexte 3">
            <a:extLst>
              <a:ext uri="{FF2B5EF4-FFF2-40B4-BE49-F238E27FC236}">
                <a16:creationId xmlns:a16="http://schemas.microsoft.com/office/drawing/2014/main" id="{23661324-CE0C-B6D2-A0B2-59316C32ECF7}"/>
              </a:ext>
            </a:extLst>
          </p:cNvPr>
          <p:cNvSpPr txBox="1"/>
          <p:nvPr/>
        </p:nvSpPr>
        <p:spPr>
          <a:xfrm>
            <a:off x="8671034" y="4130566"/>
            <a:ext cx="3294994" cy="707886"/>
          </a:xfrm>
          <a:prstGeom prst="rect">
            <a:avLst/>
          </a:prstGeom>
          <a:noFill/>
        </p:spPr>
        <p:txBody>
          <a:bodyPr wrap="square" rtlCol="0">
            <a:spAutoFit/>
          </a:bodyPr>
          <a:lstStyle/>
          <a:p>
            <a:r>
              <a:rPr lang="fr-FR" sz="2000" b="1" i="1" dirty="0">
                <a:solidFill>
                  <a:srgbClr val="FFFF00"/>
                </a:solidFill>
              </a:rPr>
              <a:t>L'Ordre rétabli dans les finances, 1662</a:t>
            </a:r>
          </a:p>
        </p:txBody>
      </p:sp>
      <p:sp>
        <p:nvSpPr>
          <p:cNvPr id="2" name="Espace réservé de la date 1">
            <a:extLst>
              <a:ext uri="{FF2B5EF4-FFF2-40B4-BE49-F238E27FC236}">
                <a16:creationId xmlns:a16="http://schemas.microsoft.com/office/drawing/2014/main" id="{7959E80A-74E9-35A8-75CE-54F33B2C7BA2}"/>
              </a:ext>
            </a:extLst>
          </p:cNvPr>
          <p:cNvSpPr>
            <a:spLocks noGrp="1"/>
          </p:cNvSpPr>
          <p:nvPr>
            <p:ph type="dt" sz="half" idx="10"/>
          </p:nvPr>
        </p:nvSpPr>
        <p:spPr/>
        <p:txBody>
          <a:bodyPr/>
          <a:lstStyle/>
          <a:p>
            <a:fld id="{615FC14B-4505-4121-BD43-02EB7424CB20}" type="datetime1">
              <a:rPr lang="fr-FR" smtClean="0"/>
              <a:t>11/10/2022</a:t>
            </a:fld>
            <a:endParaRPr lang="fr-FR"/>
          </a:p>
        </p:txBody>
      </p:sp>
      <p:sp>
        <p:nvSpPr>
          <p:cNvPr id="5" name="Espace réservé du pied de page 4">
            <a:extLst>
              <a:ext uri="{FF2B5EF4-FFF2-40B4-BE49-F238E27FC236}">
                <a16:creationId xmlns:a16="http://schemas.microsoft.com/office/drawing/2014/main" id="{2AEED3F4-AC56-20B7-CEE0-1CF5FF94C4B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5A5C916-8716-106E-2B98-A3EC74C60194}"/>
              </a:ext>
            </a:extLst>
          </p:cNvPr>
          <p:cNvSpPr>
            <a:spLocks noGrp="1"/>
          </p:cNvSpPr>
          <p:nvPr>
            <p:ph type="sldNum" sz="quarter" idx="12"/>
          </p:nvPr>
        </p:nvSpPr>
        <p:spPr/>
        <p:txBody>
          <a:bodyPr/>
          <a:lstStyle/>
          <a:p>
            <a:fld id="{536A7DCF-6BAF-45CC-8A64-9226616FE9B5}" type="slidenum">
              <a:rPr lang="fr-FR" smtClean="0"/>
              <a:t>8</a:t>
            </a:fld>
            <a:endParaRPr lang="fr-FR"/>
          </a:p>
        </p:txBody>
      </p:sp>
    </p:spTree>
    <p:extLst>
      <p:ext uri="{BB962C8B-B14F-4D97-AF65-F5344CB8AC3E}">
        <p14:creationId xmlns:p14="http://schemas.microsoft.com/office/powerpoint/2010/main" val="5546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boîte, autel&#10;&#10;Description générée automatiquement">
            <a:extLst>
              <a:ext uri="{FF2B5EF4-FFF2-40B4-BE49-F238E27FC236}">
                <a16:creationId xmlns:a16="http://schemas.microsoft.com/office/drawing/2014/main" id="{D7A21B49-0610-A890-27C2-4F9CCB2922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614" y="425669"/>
            <a:ext cx="6604313" cy="6006662"/>
          </a:xfrm>
          <a:prstGeom prst="rect">
            <a:avLst/>
          </a:prstGeom>
          <a:ln w="50800" cmpd="dbl">
            <a:solidFill>
              <a:schemeClr val="bg1"/>
            </a:solidFill>
          </a:ln>
        </p:spPr>
      </p:pic>
      <p:sp>
        <p:nvSpPr>
          <p:cNvPr id="4" name="ZoneTexte 3">
            <a:extLst>
              <a:ext uri="{FF2B5EF4-FFF2-40B4-BE49-F238E27FC236}">
                <a16:creationId xmlns:a16="http://schemas.microsoft.com/office/drawing/2014/main" id="{4DC3681C-2310-CF4F-B52D-E8A296A1DDED}"/>
              </a:ext>
            </a:extLst>
          </p:cNvPr>
          <p:cNvSpPr txBox="1"/>
          <p:nvPr/>
        </p:nvSpPr>
        <p:spPr>
          <a:xfrm>
            <a:off x="8544910" y="3862552"/>
            <a:ext cx="3421118" cy="707886"/>
          </a:xfrm>
          <a:prstGeom prst="rect">
            <a:avLst/>
          </a:prstGeom>
          <a:noFill/>
        </p:spPr>
        <p:txBody>
          <a:bodyPr wrap="square" rtlCol="0">
            <a:spAutoFit/>
          </a:bodyPr>
          <a:lstStyle/>
          <a:p>
            <a:r>
              <a:rPr lang="fr-FR" sz="2000" b="1" i="1" dirty="0">
                <a:solidFill>
                  <a:srgbClr val="FFFF00"/>
                </a:solidFill>
              </a:rPr>
              <a:t>Paix conclue à Aix-la-Chapelle, 1668</a:t>
            </a:r>
          </a:p>
        </p:txBody>
      </p:sp>
      <p:sp>
        <p:nvSpPr>
          <p:cNvPr id="2" name="Espace réservé de la date 1">
            <a:extLst>
              <a:ext uri="{FF2B5EF4-FFF2-40B4-BE49-F238E27FC236}">
                <a16:creationId xmlns:a16="http://schemas.microsoft.com/office/drawing/2014/main" id="{88A86D90-4FCB-19E8-23DA-CD2493CB492D}"/>
              </a:ext>
            </a:extLst>
          </p:cNvPr>
          <p:cNvSpPr>
            <a:spLocks noGrp="1"/>
          </p:cNvSpPr>
          <p:nvPr>
            <p:ph type="dt" sz="half" idx="10"/>
          </p:nvPr>
        </p:nvSpPr>
        <p:spPr/>
        <p:txBody>
          <a:bodyPr/>
          <a:lstStyle/>
          <a:p>
            <a:fld id="{A302EC76-FB81-4DD7-8B96-74B797DEE2FF}" type="datetime1">
              <a:rPr lang="fr-FR" smtClean="0"/>
              <a:t>11/10/2022</a:t>
            </a:fld>
            <a:endParaRPr lang="fr-FR"/>
          </a:p>
        </p:txBody>
      </p:sp>
      <p:sp>
        <p:nvSpPr>
          <p:cNvPr id="5" name="Espace réservé du pied de page 4">
            <a:extLst>
              <a:ext uri="{FF2B5EF4-FFF2-40B4-BE49-F238E27FC236}">
                <a16:creationId xmlns:a16="http://schemas.microsoft.com/office/drawing/2014/main" id="{73E364CB-6AC4-DA2E-2000-9F116B45689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822DF1E-4B08-0568-C31F-61081024DF95}"/>
              </a:ext>
            </a:extLst>
          </p:cNvPr>
          <p:cNvSpPr>
            <a:spLocks noGrp="1"/>
          </p:cNvSpPr>
          <p:nvPr>
            <p:ph type="sldNum" sz="quarter" idx="12"/>
          </p:nvPr>
        </p:nvSpPr>
        <p:spPr/>
        <p:txBody>
          <a:bodyPr/>
          <a:lstStyle/>
          <a:p>
            <a:fld id="{536A7DCF-6BAF-45CC-8A64-9226616FE9B5}" type="slidenum">
              <a:rPr lang="fr-FR" smtClean="0"/>
              <a:t>9</a:t>
            </a:fld>
            <a:endParaRPr lang="fr-FR"/>
          </a:p>
        </p:txBody>
      </p:sp>
    </p:spTree>
    <p:extLst>
      <p:ext uri="{BB962C8B-B14F-4D97-AF65-F5344CB8AC3E}">
        <p14:creationId xmlns:p14="http://schemas.microsoft.com/office/powerpoint/2010/main" val="8013363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and, vêtement de cérémonie, or, décoratif&#10;&#10;Description générée automatiquement">
            <a:extLst>
              <a:ext uri="{FF2B5EF4-FFF2-40B4-BE49-F238E27FC236}">
                <a16:creationId xmlns:a16="http://schemas.microsoft.com/office/drawing/2014/main" id="{DC22D331-6C17-1B6D-14D5-51F26845123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86910" y="524944"/>
            <a:ext cx="7620000" cy="5848350"/>
          </a:xfrm>
          <a:prstGeom prst="rect">
            <a:avLst/>
          </a:prstGeom>
          <a:ln w="50800" cmpd="dbl">
            <a:solidFill>
              <a:schemeClr val="bg1"/>
            </a:solidFill>
          </a:ln>
        </p:spPr>
      </p:pic>
      <p:sp>
        <p:nvSpPr>
          <p:cNvPr id="4" name="ZoneTexte 3">
            <a:extLst>
              <a:ext uri="{FF2B5EF4-FFF2-40B4-BE49-F238E27FC236}">
                <a16:creationId xmlns:a16="http://schemas.microsoft.com/office/drawing/2014/main" id="{4FABED57-0DA6-788A-092C-B444C36AD241}"/>
              </a:ext>
            </a:extLst>
          </p:cNvPr>
          <p:cNvSpPr txBox="1"/>
          <p:nvPr/>
        </p:nvSpPr>
        <p:spPr>
          <a:xfrm>
            <a:off x="9522372" y="3449119"/>
            <a:ext cx="2669628" cy="1631216"/>
          </a:xfrm>
          <a:prstGeom prst="rect">
            <a:avLst/>
          </a:prstGeom>
          <a:noFill/>
        </p:spPr>
        <p:txBody>
          <a:bodyPr wrap="square" rtlCol="0">
            <a:spAutoFit/>
          </a:bodyPr>
          <a:lstStyle/>
          <a:p>
            <a:r>
              <a:rPr lang="fr-FR" sz="2000" b="1" i="1" dirty="0">
                <a:solidFill>
                  <a:srgbClr val="FFFF00"/>
                </a:solidFill>
              </a:rPr>
              <a:t>Représentation de Louis XIV en roi soleil, avec sa devise (Nec </a:t>
            </a:r>
            <a:r>
              <a:rPr lang="fr-FR" sz="2000" b="1" i="1" dirty="0" err="1">
                <a:solidFill>
                  <a:srgbClr val="FFFF00"/>
                </a:solidFill>
              </a:rPr>
              <a:t>Pluribus</a:t>
            </a:r>
            <a:r>
              <a:rPr lang="fr-FR" sz="2000" b="1" i="1" dirty="0">
                <a:solidFill>
                  <a:srgbClr val="FFFF00"/>
                </a:solidFill>
              </a:rPr>
              <a:t> </a:t>
            </a:r>
            <a:r>
              <a:rPr lang="fr-FR" sz="2000" b="1" i="1" dirty="0" err="1">
                <a:solidFill>
                  <a:srgbClr val="FFFF00"/>
                </a:solidFill>
              </a:rPr>
              <a:t>Impar</a:t>
            </a:r>
            <a:r>
              <a:rPr lang="fr-FR" sz="2000" b="1" i="1" dirty="0">
                <a:solidFill>
                  <a:srgbClr val="FFFF00"/>
                </a:solidFill>
              </a:rPr>
              <a:t> : Non pareil à la multitude)</a:t>
            </a:r>
          </a:p>
        </p:txBody>
      </p:sp>
      <p:sp>
        <p:nvSpPr>
          <p:cNvPr id="2" name="Espace réservé de la date 1">
            <a:extLst>
              <a:ext uri="{FF2B5EF4-FFF2-40B4-BE49-F238E27FC236}">
                <a16:creationId xmlns:a16="http://schemas.microsoft.com/office/drawing/2014/main" id="{ABA0C79D-5B01-D008-53AB-93A58E84DCF0}"/>
              </a:ext>
            </a:extLst>
          </p:cNvPr>
          <p:cNvSpPr>
            <a:spLocks noGrp="1"/>
          </p:cNvSpPr>
          <p:nvPr>
            <p:ph type="dt" sz="half" idx="10"/>
          </p:nvPr>
        </p:nvSpPr>
        <p:spPr/>
        <p:txBody>
          <a:bodyPr/>
          <a:lstStyle/>
          <a:p>
            <a:fld id="{86A6B584-705C-464B-81F2-B195FC23F580}" type="datetime1">
              <a:rPr lang="fr-FR" smtClean="0"/>
              <a:t>11/10/2022</a:t>
            </a:fld>
            <a:endParaRPr lang="fr-FR"/>
          </a:p>
        </p:txBody>
      </p:sp>
      <p:sp>
        <p:nvSpPr>
          <p:cNvPr id="5" name="Espace réservé du pied de page 4">
            <a:extLst>
              <a:ext uri="{FF2B5EF4-FFF2-40B4-BE49-F238E27FC236}">
                <a16:creationId xmlns:a16="http://schemas.microsoft.com/office/drawing/2014/main" id="{67787039-109D-B852-D58B-555D1BD3E2C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FE9E87E-6FF4-2637-CC99-3F54068D9671}"/>
              </a:ext>
            </a:extLst>
          </p:cNvPr>
          <p:cNvSpPr>
            <a:spLocks noGrp="1"/>
          </p:cNvSpPr>
          <p:nvPr>
            <p:ph type="sldNum" sz="quarter" idx="12"/>
          </p:nvPr>
        </p:nvSpPr>
        <p:spPr/>
        <p:txBody>
          <a:bodyPr/>
          <a:lstStyle/>
          <a:p>
            <a:fld id="{536A7DCF-6BAF-45CC-8A64-9226616FE9B5}" type="slidenum">
              <a:rPr lang="fr-FR" smtClean="0"/>
              <a:t>10</a:t>
            </a:fld>
            <a:endParaRPr lang="fr-FR"/>
          </a:p>
        </p:txBody>
      </p:sp>
    </p:spTree>
    <p:extLst>
      <p:ext uri="{BB962C8B-B14F-4D97-AF65-F5344CB8AC3E}">
        <p14:creationId xmlns:p14="http://schemas.microsoft.com/office/powerpoint/2010/main" val="42765793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intérieur, boîte, conteneur&#10;&#10;Description générée automatiquement">
            <a:extLst>
              <a:ext uri="{FF2B5EF4-FFF2-40B4-BE49-F238E27FC236}">
                <a16:creationId xmlns:a16="http://schemas.microsoft.com/office/drawing/2014/main" id="{E51D301D-9D8C-B9E7-5176-C5F17DAF86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97269" y="571500"/>
            <a:ext cx="7620000"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6260398C-DE1E-EEBD-2E51-FF7BDCCA38CF}"/>
              </a:ext>
            </a:extLst>
          </p:cNvPr>
          <p:cNvSpPr txBox="1"/>
          <p:nvPr/>
        </p:nvSpPr>
        <p:spPr>
          <a:xfrm>
            <a:off x="9706303" y="3815255"/>
            <a:ext cx="2485697" cy="707886"/>
          </a:xfrm>
          <a:prstGeom prst="rect">
            <a:avLst/>
          </a:prstGeom>
          <a:noFill/>
        </p:spPr>
        <p:txBody>
          <a:bodyPr wrap="square" rtlCol="0">
            <a:spAutoFit/>
          </a:bodyPr>
          <a:lstStyle/>
          <a:p>
            <a:r>
              <a:rPr lang="fr-FR" sz="2000" b="1" i="1" dirty="0">
                <a:solidFill>
                  <a:srgbClr val="FFFF00"/>
                </a:solidFill>
              </a:rPr>
              <a:t>Sûreté de la ville de Paris.</a:t>
            </a:r>
          </a:p>
        </p:txBody>
      </p:sp>
      <p:sp>
        <p:nvSpPr>
          <p:cNvPr id="2" name="Espace réservé de la date 1">
            <a:extLst>
              <a:ext uri="{FF2B5EF4-FFF2-40B4-BE49-F238E27FC236}">
                <a16:creationId xmlns:a16="http://schemas.microsoft.com/office/drawing/2014/main" id="{A3AD4A46-FACF-8DCD-0A9B-39FB6CF40042}"/>
              </a:ext>
            </a:extLst>
          </p:cNvPr>
          <p:cNvSpPr>
            <a:spLocks noGrp="1"/>
          </p:cNvSpPr>
          <p:nvPr>
            <p:ph type="dt" sz="half" idx="10"/>
          </p:nvPr>
        </p:nvSpPr>
        <p:spPr/>
        <p:txBody>
          <a:bodyPr/>
          <a:lstStyle/>
          <a:p>
            <a:fld id="{89D11175-D841-48C7-A2FB-B81DC4EC624A}" type="datetime1">
              <a:rPr lang="fr-FR" smtClean="0"/>
              <a:t>11/10/2022</a:t>
            </a:fld>
            <a:endParaRPr lang="fr-FR"/>
          </a:p>
        </p:txBody>
      </p:sp>
      <p:sp>
        <p:nvSpPr>
          <p:cNvPr id="5" name="Espace réservé du pied de page 4">
            <a:extLst>
              <a:ext uri="{FF2B5EF4-FFF2-40B4-BE49-F238E27FC236}">
                <a16:creationId xmlns:a16="http://schemas.microsoft.com/office/drawing/2014/main" id="{83EBB245-358F-417E-B43E-62AC45114F0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2763076-E536-E363-DF33-6275A30B0709}"/>
              </a:ext>
            </a:extLst>
          </p:cNvPr>
          <p:cNvSpPr>
            <a:spLocks noGrp="1"/>
          </p:cNvSpPr>
          <p:nvPr>
            <p:ph type="sldNum" sz="quarter" idx="12"/>
          </p:nvPr>
        </p:nvSpPr>
        <p:spPr/>
        <p:txBody>
          <a:bodyPr/>
          <a:lstStyle/>
          <a:p>
            <a:fld id="{536A7DCF-6BAF-45CC-8A64-9226616FE9B5}" type="slidenum">
              <a:rPr lang="fr-FR" smtClean="0"/>
              <a:t>11</a:t>
            </a:fld>
            <a:endParaRPr lang="fr-FR"/>
          </a:p>
        </p:txBody>
      </p:sp>
    </p:spTree>
    <p:extLst>
      <p:ext uri="{BB962C8B-B14F-4D97-AF65-F5344CB8AC3E}">
        <p14:creationId xmlns:p14="http://schemas.microsoft.com/office/powerpoint/2010/main" val="30434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oîte, conteneur, peinture&#10;&#10;Description générée automatiquement">
            <a:extLst>
              <a:ext uri="{FF2B5EF4-FFF2-40B4-BE49-F238E27FC236}">
                <a16:creationId xmlns:a16="http://schemas.microsoft.com/office/drawing/2014/main" id="{C2E8803F-DAAC-2517-2987-8E476947E4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70689" y="571500"/>
            <a:ext cx="7620000" cy="5715000"/>
          </a:xfrm>
          <a:prstGeom prst="rect">
            <a:avLst/>
          </a:prstGeom>
          <a:ln w="50800" cmpd="dbl">
            <a:solidFill>
              <a:schemeClr val="bg1"/>
            </a:solidFill>
          </a:ln>
        </p:spPr>
      </p:pic>
      <p:sp>
        <p:nvSpPr>
          <p:cNvPr id="4" name="ZoneTexte 3">
            <a:extLst>
              <a:ext uri="{FF2B5EF4-FFF2-40B4-BE49-F238E27FC236}">
                <a16:creationId xmlns:a16="http://schemas.microsoft.com/office/drawing/2014/main" id="{A6BE23F8-6617-C47D-D772-7180C9FF18E8}"/>
              </a:ext>
            </a:extLst>
          </p:cNvPr>
          <p:cNvSpPr txBox="1"/>
          <p:nvPr/>
        </p:nvSpPr>
        <p:spPr>
          <a:xfrm>
            <a:off x="9890233" y="4209421"/>
            <a:ext cx="2601311" cy="707886"/>
          </a:xfrm>
          <a:prstGeom prst="rect">
            <a:avLst/>
          </a:prstGeom>
          <a:noFill/>
        </p:spPr>
        <p:txBody>
          <a:bodyPr wrap="square" rtlCol="0">
            <a:spAutoFit/>
          </a:bodyPr>
          <a:lstStyle/>
          <a:p>
            <a:r>
              <a:rPr lang="fr-FR" sz="2000" b="1" i="1" dirty="0">
                <a:solidFill>
                  <a:srgbClr val="FFFF00"/>
                </a:solidFill>
              </a:rPr>
              <a:t>Acquisition de Dunkerque.</a:t>
            </a:r>
          </a:p>
        </p:txBody>
      </p:sp>
      <p:sp>
        <p:nvSpPr>
          <p:cNvPr id="2" name="Espace réservé de la date 1">
            <a:extLst>
              <a:ext uri="{FF2B5EF4-FFF2-40B4-BE49-F238E27FC236}">
                <a16:creationId xmlns:a16="http://schemas.microsoft.com/office/drawing/2014/main" id="{B5AA4DB7-E850-8865-5F1F-2559F9ED9F70}"/>
              </a:ext>
            </a:extLst>
          </p:cNvPr>
          <p:cNvSpPr>
            <a:spLocks noGrp="1"/>
          </p:cNvSpPr>
          <p:nvPr>
            <p:ph type="dt" sz="half" idx="10"/>
          </p:nvPr>
        </p:nvSpPr>
        <p:spPr/>
        <p:txBody>
          <a:bodyPr/>
          <a:lstStyle/>
          <a:p>
            <a:fld id="{B369E14C-93E3-4F5D-8A19-63B4F5B5ACBE}" type="datetime1">
              <a:rPr lang="fr-FR" smtClean="0"/>
              <a:t>11/10/2022</a:t>
            </a:fld>
            <a:endParaRPr lang="fr-FR"/>
          </a:p>
        </p:txBody>
      </p:sp>
      <p:sp>
        <p:nvSpPr>
          <p:cNvPr id="5" name="Espace réservé du pied de page 4">
            <a:extLst>
              <a:ext uri="{FF2B5EF4-FFF2-40B4-BE49-F238E27FC236}">
                <a16:creationId xmlns:a16="http://schemas.microsoft.com/office/drawing/2014/main" id="{D25A1DF6-B359-02C0-855A-766CABB9A221}"/>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A84046F-0FEE-9464-37CE-61098AE01032}"/>
              </a:ext>
            </a:extLst>
          </p:cNvPr>
          <p:cNvSpPr>
            <a:spLocks noGrp="1"/>
          </p:cNvSpPr>
          <p:nvPr>
            <p:ph type="sldNum" sz="quarter" idx="12"/>
          </p:nvPr>
        </p:nvSpPr>
        <p:spPr/>
        <p:txBody>
          <a:bodyPr/>
          <a:lstStyle/>
          <a:p>
            <a:fld id="{536A7DCF-6BAF-45CC-8A64-9226616FE9B5}" type="slidenum">
              <a:rPr lang="fr-FR" smtClean="0"/>
              <a:t>12</a:t>
            </a:fld>
            <a:endParaRPr lang="fr-FR"/>
          </a:p>
        </p:txBody>
      </p:sp>
    </p:spTree>
    <p:extLst>
      <p:ext uri="{BB962C8B-B14F-4D97-AF65-F5344CB8AC3E}">
        <p14:creationId xmlns:p14="http://schemas.microsoft.com/office/powerpoint/2010/main" val="2593443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vieux, autel, peinture&#10;&#10;Description générée automatiquement">
            <a:extLst>
              <a:ext uri="{FF2B5EF4-FFF2-40B4-BE49-F238E27FC236}">
                <a16:creationId xmlns:a16="http://schemas.microsoft.com/office/drawing/2014/main" id="{4BA5FBC0-78C2-B411-C1D8-FAB258E123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3173" y="738187"/>
            <a:ext cx="9375227" cy="5381625"/>
          </a:xfrm>
          <a:prstGeom prst="rect">
            <a:avLst/>
          </a:prstGeom>
          <a:ln w="50800" cmpd="dbl">
            <a:solidFill>
              <a:schemeClr val="bg1"/>
            </a:solidFill>
          </a:ln>
        </p:spPr>
      </p:pic>
      <p:sp>
        <p:nvSpPr>
          <p:cNvPr id="4" name="ZoneTexte 3">
            <a:extLst>
              <a:ext uri="{FF2B5EF4-FFF2-40B4-BE49-F238E27FC236}">
                <a16:creationId xmlns:a16="http://schemas.microsoft.com/office/drawing/2014/main" id="{2E52742E-523D-FBEA-9FEB-FFBBFEB6922D}"/>
              </a:ext>
            </a:extLst>
          </p:cNvPr>
          <p:cNvSpPr txBox="1"/>
          <p:nvPr/>
        </p:nvSpPr>
        <p:spPr>
          <a:xfrm>
            <a:off x="10247586" y="2995449"/>
            <a:ext cx="1944414" cy="2246769"/>
          </a:xfrm>
          <a:prstGeom prst="rect">
            <a:avLst/>
          </a:prstGeom>
          <a:noFill/>
        </p:spPr>
        <p:txBody>
          <a:bodyPr wrap="square" rtlCol="0">
            <a:spAutoFit/>
          </a:bodyPr>
          <a:lstStyle/>
          <a:p>
            <a:r>
              <a:rPr lang="fr-FR" sz="2000" b="1" i="1" dirty="0">
                <a:solidFill>
                  <a:srgbClr val="FFFF00"/>
                </a:solidFill>
              </a:rPr>
              <a:t>Réparation faite à Louis XIV par le doge de Gênes le 15 mai 1685, dans la galerie des Glaces.</a:t>
            </a:r>
          </a:p>
        </p:txBody>
      </p:sp>
      <p:sp>
        <p:nvSpPr>
          <p:cNvPr id="2" name="Espace réservé de la date 1">
            <a:extLst>
              <a:ext uri="{FF2B5EF4-FFF2-40B4-BE49-F238E27FC236}">
                <a16:creationId xmlns:a16="http://schemas.microsoft.com/office/drawing/2014/main" id="{A773CBA5-6F98-6EDD-9E88-DF49F726C2F9}"/>
              </a:ext>
            </a:extLst>
          </p:cNvPr>
          <p:cNvSpPr>
            <a:spLocks noGrp="1"/>
          </p:cNvSpPr>
          <p:nvPr>
            <p:ph type="dt" sz="half" idx="10"/>
          </p:nvPr>
        </p:nvSpPr>
        <p:spPr/>
        <p:txBody>
          <a:bodyPr/>
          <a:lstStyle/>
          <a:p>
            <a:fld id="{29F87B50-FD04-4016-9DFF-18C4994DCC07}" type="datetime1">
              <a:rPr lang="fr-FR" smtClean="0"/>
              <a:t>11/10/2022</a:t>
            </a:fld>
            <a:endParaRPr lang="fr-FR"/>
          </a:p>
        </p:txBody>
      </p:sp>
      <p:sp>
        <p:nvSpPr>
          <p:cNvPr id="5" name="Espace réservé du pied de page 4">
            <a:extLst>
              <a:ext uri="{FF2B5EF4-FFF2-40B4-BE49-F238E27FC236}">
                <a16:creationId xmlns:a16="http://schemas.microsoft.com/office/drawing/2014/main" id="{8016EC8D-314C-14C2-20AE-702CFCFC47A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E74E2C3-CCA0-6808-A10A-D49D7834490B}"/>
              </a:ext>
            </a:extLst>
          </p:cNvPr>
          <p:cNvSpPr>
            <a:spLocks noGrp="1"/>
          </p:cNvSpPr>
          <p:nvPr>
            <p:ph type="sldNum" sz="quarter" idx="12"/>
          </p:nvPr>
        </p:nvSpPr>
        <p:spPr/>
        <p:txBody>
          <a:bodyPr/>
          <a:lstStyle/>
          <a:p>
            <a:fld id="{536A7DCF-6BAF-45CC-8A64-9226616FE9B5}" type="slidenum">
              <a:rPr lang="fr-FR" smtClean="0"/>
              <a:t>13</a:t>
            </a:fld>
            <a:endParaRPr lang="fr-FR"/>
          </a:p>
        </p:txBody>
      </p:sp>
    </p:spTree>
    <p:extLst>
      <p:ext uri="{BB962C8B-B14F-4D97-AF65-F5344CB8AC3E}">
        <p14:creationId xmlns:p14="http://schemas.microsoft.com/office/powerpoint/2010/main" val="14228258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vieux, voûte, pierre&#10;&#10;Description générée automatiquement">
            <a:extLst>
              <a:ext uri="{FF2B5EF4-FFF2-40B4-BE49-F238E27FC236}">
                <a16:creationId xmlns:a16="http://schemas.microsoft.com/office/drawing/2014/main" id="{9D76FE9D-E011-3E63-E98C-413C0156F6E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5806" y="666750"/>
            <a:ext cx="7115175" cy="5524500"/>
          </a:xfrm>
          <a:prstGeom prst="rect">
            <a:avLst/>
          </a:prstGeom>
          <a:ln w="50800" cmpd="dbl">
            <a:solidFill>
              <a:schemeClr val="bg1"/>
            </a:solidFill>
          </a:ln>
        </p:spPr>
      </p:pic>
      <p:sp>
        <p:nvSpPr>
          <p:cNvPr id="4" name="ZoneTexte 3">
            <a:extLst>
              <a:ext uri="{FF2B5EF4-FFF2-40B4-BE49-F238E27FC236}">
                <a16:creationId xmlns:a16="http://schemas.microsoft.com/office/drawing/2014/main" id="{6DF9DC75-AB24-1C24-2E87-B711231955E5}"/>
              </a:ext>
            </a:extLst>
          </p:cNvPr>
          <p:cNvSpPr txBox="1"/>
          <p:nvPr/>
        </p:nvSpPr>
        <p:spPr>
          <a:xfrm>
            <a:off x="9616966" y="3058510"/>
            <a:ext cx="2112579" cy="1938992"/>
          </a:xfrm>
          <a:prstGeom prst="rect">
            <a:avLst/>
          </a:prstGeom>
          <a:noFill/>
        </p:spPr>
        <p:txBody>
          <a:bodyPr wrap="square" rtlCol="0">
            <a:spAutoFit/>
          </a:bodyPr>
          <a:lstStyle/>
          <a:p>
            <a:r>
              <a:rPr lang="fr-FR" sz="2000" b="1" i="1" dirty="0">
                <a:solidFill>
                  <a:srgbClr val="FFFF00"/>
                </a:solidFill>
              </a:rPr>
              <a:t>La galerie transformée en hôpital militaire pendant la guerre franco-prussienne de 1870.</a:t>
            </a:r>
          </a:p>
        </p:txBody>
      </p:sp>
      <p:sp>
        <p:nvSpPr>
          <p:cNvPr id="2" name="Espace réservé de la date 1">
            <a:extLst>
              <a:ext uri="{FF2B5EF4-FFF2-40B4-BE49-F238E27FC236}">
                <a16:creationId xmlns:a16="http://schemas.microsoft.com/office/drawing/2014/main" id="{4B5D26A6-0C3B-6E0B-8BFE-F8BF33426A25}"/>
              </a:ext>
            </a:extLst>
          </p:cNvPr>
          <p:cNvSpPr>
            <a:spLocks noGrp="1"/>
          </p:cNvSpPr>
          <p:nvPr>
            <p:ph type="dt" sz="half" idx="10"/>
          </p:nvPr>
        </p:nvSpPr>
        <p:spPr/>
        <p:txBody>
          <a:bodyPr/>
          <a:lstStyle/>
          <a:p>
            <a:fld id="{B0285077-85A7-4A9F-97A6-4DD0C15466CA}" type="datetime1">
              <a:rPr lang="fr-FR" smtClean="0"/>
              <a:t>11/10/2022</a:t>
            </a:fld>
            <a:endParaRPr lang="fr-FR"/>
          </a:p>
        </p:txBody>
      </p:sp>
      <p:sp>
        <p:nvSpPr>
          <p:cNvPr id="5" name="Espace réservé du pied de page 4">
            <a:extLst>
              <a:ext uri="{FF2B5EF4-FFF2-40B4-BE49-F238E27FC236}">
                <a16:creationId xmlns:a16="http://schemas.microsoft.com/office/drawing/2014/main" id="{C89FE06C-59B6-A699-7D25-F4475B0E76C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F7E7C751-D260-0BBE-2029-3F2B7A5E639B}"/>
              </a:ext>
            </a:extLst>
          </p:cNvPr>
          <p:cNvSpPr>
            <a:spLocks noGrp="1"/>
          </p:cNvSpPr>
          <p:nvPr>
            <p:ph type="sldNum" sz="quarter" idx="12"/>
          </p:nvPr>
        </p:nvSpPr>
        <p:spPr/>
        <p:txBody>
          <a:bodyPr/>
          <a:lstStyle/>
          <a:p>
            <a:fld id="{536A7DCF-6BAF-45CC-8A64-9226616FE9B5}" type="slidenum">
              <a:rPr lang="fr-FR" smtClean="0"/>
              <a:t>14</a:t>
            </a:fld>
            <a:endParaRPr lang="fr-FR"/>
          </a:p>
        </p:txBody>
      </p:sp>
    </p:spTree>
    <p:extLst>
      <p:ext uri="{BB962C8B-B14F-4D97-AF65-F5344CB8AC3E}">
        <p14:creationId xmlns:p14="http://schemas.microsoft.com/office/powerpoint/2010/main" val="20583426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ersonne, groupe, gens&#10;&#10;Description générée automatiquement">
            <a:extLst>
              <a:ext uri="{FF2B5EF4-FFF2-40B4-BE49-F238E27FC236}">
                <a16:creationId xmlns:a16="http://schemas.microsoft.com/office/drawing/2014/main" id="{9C79E6F9-376C-3614-D7DF-03E616CCB0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7986" y="609600"/>
            <a:ext cx="7620000" cy="5638800"/>
          </a:xfrm>
          <a:prstGeom prst="rect">
            <a:avLst/>
          </a:prstGeom>
          <a:ln w="50800" cmpd="dbl">
            <a:solidFill>
              <a:schemeClr val="bg1"/>
            </a:solidFill>
          </a:ln>
        </p:spPr>
      </p:pic>
      <p:sp>
        <p:nvSpPr>
          <p:cNvPr id="4" name="ZoneTexte 3">
            <a:extLst>
              <a:ext uri="{FF2B5EF4-FFF2-40B4-BE49-F238E27FC236}">
                <a16:creationId xmlns:a16="http://schemas.microsoft.com/office/drawing/2014/main" id="{E399895B-D954-CFFD-F58D-DFCCDD109963}"/>
              </a:ext>
            </a:extLst>
          </p:cNvPr>
          <p:cNvSpPr txBox="1"/>
          <p:nvPr/>
        </p:nvSpPr>
        <p:spPr>
          <a:xfrm>
            <a:off x="10005848" y="3429000"/>
            <a:ext cx="2112580" cy="1631216"/>
          </a:xfrm>
          <a:prstGeom prst="rect">
            <a:avLst/>
          </a:prstGeom>
          <a:noFill/>
        </p:spPr>
        <p:txBody>
          <a:bodyPr wrap="square" rtlCol="0">
            <a:spAutoFit/>
          </a:bodyPr>
          <a:lstStyle/>
          <a:p>
            <a:r>
              <a:rPr lang="fr-FR" sz="2000" b="1" i="1" dirty="0">
                <a:solidFill>
                  <a:srgbClr val="FFFF00"/>
                </a:solidFill>
              </a:rPr>
              <a:t>Proclamation de l'Empire allemand par l'empereur Guillaume Ier le 18 janvier 1871.</a:t>
            </a:r>
          </a:p>
        </p:txBody>
      </p:sp>
      <p:sp>
        <p:nvSpPr>
          <p:cNvPr id="2" name="Espace réservé de la date 1">
            <a:extLst>
              <a:ext uri="{FF2B5EF4-FFF2-40B4-BE49-F238E27FC236}">
                <a16:creationId xmlns:a16="http://schemas.microsoft.com/office/drawing/2014/main" id="{B1E626B3-4322-F9FB-41F2-3ECB22636CB4}"/>
              </a:ext>
            </a:extLst>
          </p:cNvPr>
          <p:cNvSpPr>
            <a:spLocks noGrp="1"/>
          </p:cNvSpPr>
          <p:nvPr>
            <p:ph type="dt" sz="half" idx="10"/>
          </p:nvPr>
        </p:nvSpPr>
        <p:spPr/>
        <p:txBody>
          <a:bodyPr/>
          <a:lstStyle/>
          <a:p>
            <a:fld id="{76BC4AF6-1C82-41F3-B5D5-11EBE4807BA1}" type="datetime1">
              <a:rPr lang="fr-FR" smtClean="0"/>
              <a:t>11/10/2022</a:t>
            </a:fld>
            <a:endParaRPr lang="fr-FR"/>
          </a:p>
        </p:txBody>
      </p:sp>
      <p:sp>
        <p:nvSpPr>
          <p:cNvPr id="5" name="Espace réservé du pied de page 4">
            <a:extLst>
              <a:ext uri="{FF2B5EF4-FFF2-40B4-BE49-F238E27FC236}">
                <a16:creationId xmlns:a16="http://schemas.microsoft.com/office/drawing/2014/main" id="{E64FB46F-43E2-D166-6392-1C1229FB339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4F585AC-C381-A6A3-516D-D92273FE0375}"/>
              </a:ext>
            </a:extLst>
          </p:cNvPr>
          <p:cNvSpPr>
            <a:spLocks noGrp="1"/>
          </p:cNvSpPr>
          <p:nvPr>
            <p:ph type="sldNum" sz="quarter" idx="12"/>
          </p:nvPr>
        </p:nvSpPr>
        <p:spPr/>
        <p:txBody>
          <a:bodyPr/>
          <a:lstStyle/>
          <a:p>
            <a:fld id="{536A7DCF-6BAF-45CC-8A64-9226616FE9B5}" type="slidenum">
              <a:rPr lang="fr-FR" smtClean="0"/>
              <a:t>15</a:t>
            </a:fld>
            <a:endParaRPr lang="fr-FR"/>
          </a:p>
        </p:txBody>
      </p:sp>
    </p:spTree>
    <p:extLst>
      <p:ext uri="{BB962C8B-B14F-4D97-AF65-F5344CB8AC3E}">
        <p14:creationId xmlns:p14="http://schemas.microsoft.com/office/powerpoint/2010/main" val="33518360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gens, voûte, colonnade&#10;&#10;Description générée automatiquement">
            <a:extLst>
              <a:ext uri="{FF2B5EF4-FFF2-40B4-BE49-F238E27FC236}">
                <a16:creationId xmlns:a16="http://schemas.microsoft.com/office/drawing/2014/main" id="{218C59BF-75B0-7BA2-8B70-770BA20936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8704" y="425669"/>
            <a:ext cx="6720762" cy="6038194"/>
          </a:xfrm>
          <a:prstGeom prst="rect">
            <a:avLst/>
          </a:prstGeom>
          <a:ln w="50800" cmpd="dbl">
            <a:solidFill>
              <a:schemeClr val="bg1"/>
            </a:solidFill>
          </a:ln>
        </p:spPr>
      </p:pic>
      <p:sp>
        <p:nvSpPr>
          <p:cNvPr id="4" name="ZoneTexte 3">
            <a:extLst>
              <a:ext uri="{FF2B5EF4-FFF2-40B4-BE49-F238E27FC236}">
                <a16:creationId xmlns:a16="http://schemas.microsoft.com/office/drawing/2014/main" id="{F46A83C5-4294-5B06-A508-F68178BD9BFC}"/>
              </a:ext>
            </a:extLst>
          </p:cNvPr>
          <p:cNvSpPr txBox="1"/>
          <p:nvPr/>
        </p:nvSpPr>
        <p:spPr>
          <a:xfrm>
            <a:off x="9218174" y="4122710"/>
            <a:ext cx="2948152" cy="707886"/>
          </a:xfrm>
          <a:prstGeom prst="rect">
            <a:avLst/>
          </a:prstGeom>
          <a:noFill/>
        </p:spPr>
        <p:txBody>
          <a:bodyPr wrap="square" rtlCol="0">
            <a:spAutoFit/>
          </a:bodyPr>
          <a:lstStyle/>
          <a:p>
            <a:r>
              <a:rPr lang="fr-FR" sz="2000" b="1" i="1" dirty="0">
                <a:solidFill>
                  <a:srgbClr val="FFFF00"/>
                </a:solidFill>
              </a:rPr>
              <a:t>La signature du traité de Versailles, le 28 juin 1919</a:t>
            </a:r>
            <a:r>
              <a:rPr lang="fr-FR" dirty="0">
                <a:solidFill>
                  <a:srgbClr val="FFFF00"/>
                </a:solidFill>
              </a:rPr>
              <a:t>.</a:t>
            </a:r>
          </a:p>
        </p:txBody>
      </p:sp>
      <p:sp>
        <p:nvSpPr>
          <p:cNvPr id="2" name="Espace réservé de la date 1">
            <a:extLst>
              <a:ext uri="{FF2B5EF4-FFF2-40B4-BE49-F238E27FC236}">
                <a16:creationId xmlns:a16="http://schemas.microsoft.com/office/drawing/2014/main" id="{B8EEAAF3-D3DD-ED48-E793-2C21A0D7C312}"/>
              </a:ext>
            </a:extLst>
          </p:cNvPr>
          <p:cNvSpPr>
            <a:spLocks noGrp="1"/>
          </p:cNvSpPr>
          <p:nvPr>
            <p:ph type="dt" sz="half" idx="10"/>
          </p:nvPr>
        </p:nvSpPr>
        <p:spPr/>
        <p:txBody>
          <a:bodyPr/>
          <a:lstStyle/>
          <a:p>
            <a:fld id="{E14EFFB7-C216-40D7-9817-25EDE97F147C}" type="datetime1">
              <a:rPr lang="fr-FR" smtClean="0"/>
              <a:t>11/10/2022</a:t>
            </a:fld>
            <a:endParaRPr lang="fr-FR"/>
          </a:p>
        </p:txBody>
      </p:sp>
      <p:sp>
        <p:nvSpPr>
          <p:cNvPr id="5" name="Espace réservé du pied de page 4">
            <a:extLst>
              <a:ext uri="{FF2B5EF4-FFF2-40B4-BE49-F238E27FC236}">
                <a16:creationId xmlns:a16="http://schemas.microsoft.com/office/drawing/2014/main" id="{FE94D8FE-AA11-257F-9C26-9279CB7885D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6F80FF3-328A-03AA-61E6-C89C376DE366}"/>
              </a:ext>
            </a:extLst>
          </p:cNvPr>
          <p:cNvSpPr>
            <a:spLocks noGrp="1"/>
          </p:cNvSpPr>
          <p:nvPr>
            <p:ph type="sldNum" sz="quarter" idx="12"/>
          </p:nvPr>
        </p:nvSpPr>
        <p:spPr/>
        <p:txBody>
          <a:bodyPr/>
          <a:lstStyle/>
          <a:p>
            <a:fld id="{536A7DCF-6BAF-45CC-8A64-9226616FE9B5}" type="slidenum">
              <a:rPr lang="fr-FR" smtClean="0"/>
              <a:t>16</a:t>
            </a:fld>
            <a:endParaRPr lang="fr-FR"/>
          </a:p>
        </p:txBody>
      </p:sp>
    </p:spTree>
    <p:extLst>
      <p:ext uri="{BB962C8B-B14F-4D97-AF65-F5344CB8AC3E}">
        <p14:creationId xmlns:p14="http://schemas.microsoft.com/office/powerpoint/2010/main" val="1326966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cher, intérieur, pièce&#10;&#10;Description générée automatiquement">
            <a:extLst>
              <a:ext uri="{FF2B5EF4-FFF2-40B4-BE49-F238E27FC236}">
                <a16:creationId xmlns:a16="http://schemas.microsoft.com/office/drawing/2014/main" id="{2F33D873-C65F-C6F5-9445-75C451D1600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08539" y="583324"/>
            <a:ext cx="8418786" cy="5722882"/>
          </a:xfrm>
          <a:prstGeom prst="rect">
            <a:avLst/>
          </a:prstGeom>
          <a:ln w="50800" cmpd="dbl">
            <a:solidFill>
              <a:schemeClr val="bg1"/>
            </a:solidFill>
          </a:ln>
        </p:spPr>
      </p:pic>
      <p:sp>
        <p:nvSpPr>
          <p:cNvPr id="4" name="ZoneTexte 3">
            <a:extLst>
              <a:ext uri="{FF2B5EF4-FFF2-40B4-BE49-F238E27FC236}">
                <a16:creationId xmlns:a16="http://schemas.microsoft.com/office/drawing/2014/main" id="{10335A69-3107-A29F-66D4-BECE2E0AC9DE}"/>
              </a:ext>
            </a:extLst>
          </p:cNvPr>
          <p:cNvSpPr txBox="1"/>
          <p:nvPr/>
        </p:nvSpPr>
        <p:spPr>
          <a:xfrm>
            <a:off x="9842938" y="3846786"/>
            <a:ext cx="2307021" cy="707886"/>
          </a:xfrm>
          <a:prstGeom prst="rect">
            <a:avLst/>
          </a:prstGeom>
          <a:noFill/>
        </p:spPr>
        <p:txBody>
          <a:bodyPr wrap="square" rtlCol="0">
            <a:spAutoFit/>
          </a:bodyPr>
          <a:lstStyle/>
          <a:p>
            <a:r>
              <a:rPr lang="fr-FR" sz="2000" b="1" dirty="0">
                <a:solidFill>
                  <a:srgbClr val="FFFF00"/>
                </a:solidFill>
              </a:rPr>
              <a:t>La galerie, vidée, en 1919.</a:t>
            </a:r>
          </a:p>
        </p:txBody>
      </p:sp>
      <p:sp>
        <p:nvSpPr>
          <p:cNvPr id="2" name="Espace réservé de la date 1">
            <a:extLst>
              <a:ext uri="{FF2B5EF4-FFF2-40B4-BE49-F238E27FC236}">
                <a16:creationId xmlns:a16="http://schemas.microsoft.com/office/drawing/2014/main" id="{17ABF85D-AB1A-E084-8124-D28EF23F08DD}"/>
              </a:ext>
            </a:extLst>
          </p:cNvPr>
          <p:cNvSpPr>
            <a:spLocks noGrp="1"/>
          </p:cNvSpPr>
          <p:nvPr>
            <p:ph type="dt" sz="half" idx="10"/>
          </p:nvPr>
        </p:nvSpPr>
        <p:spPr/>
        <p:txBody>
          <a:bodyPr/>
          <a:lstStyle/>
          <a:p>
            <a:fld id="{C18DCB13-9304-4DBA-8ECB-6030B1B0DC13}" type="datetime1">
              <a:rPr lang="fr-FR" smtClean="0"/>
              <a:t>11/10/2022</a:t>
            </a:fld>
            <a:endParaRPr lang="fr-FR"/>
          </a:p>
        </p:txBody>
      </p:sp>
      <p:sp>
        <p:nvSpPr>
          <p:cNvPr id="5" name="Espace réservé du pied de page 4">
            <a:extLst>
              <a:ext uri="{FF2B5EF4-FFF2-40B4-BE49-F238E27FC236}">
                <a16:creationId xmlns:a16="http://schemas.microsoft.com/office/drawing/2014/main" id="{37DDA250-F68A-9737-F5AF-FB3D1540D1C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382807C-77F3-341D-736C-9ADDE0A46C0A}"/>
              </a:ext>
            </a:extLst>
          </p:cNvPr>
          <p:cNvSpPr>
            <a:spLocks noGrp="1"/>
          </p:cNvSpPr>
          <p:nvPr>
            <p:ph type="sldNum" sz="quarter" idx="12"/>
          </p:nvPr>
        </p:nvSpPr>
        <p:spPr/>
        <p:txBody>
          <a:bodyPr/>
          <a:lstStyle/>
          <a:p>
            <a:fld id="{536A7DCF-6BAF-45CC-8A64-9226616FE9B5}" type="slidenum">
              <a:rPr lang="fr-FR" smtClean="0"/>
              <a:t>17</a:t>
            </a:fld>
            <a:endParaRPr lang="fr-FR"/>
          </a:p>
        </p:txBody>
      </p:sp>
    </p:spTree>
    <p:extLst>
      <p:ext uri="{BB962C8B-B14F-4D97-AF65-F5344CB8AC3E}">
        <p14:creationId xmlns:p14="http://schemas.microsoft.com/office/powerpoint/2010/main" val="2731880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bâtiment, intérieur, en bois&#10;&#10;Description générée automatiquement">
            <a:extLst>
              <a:ext uri="{FF2B5EF4-FFF2-40B4-BE49-F238E27FC236}">
                <a16:creationId xmlns:a16="http://schemas.microsoft.com/office/drawing/2014/main" id="{E8B6C04D-7F19-FD0B-CDF4-7D847A0AEF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1862" y="583324"/>
            <a:ext cx="9468069" cy="5691351"/>
          </a:xfrm>
          <a:prstGeom prst="rect">
            <a:avLst/>
          </a:prstGeom>
          <a:ln w="50800" cmpd="dbl">
            <a:solidFill>
              <a:schemeClr val="bg1"/>
            </a:solidFill>
          </a:ln>
        </p:spPr>
      </p:pic>
      <p:sp>
        <p:nvSpPr>
          <p:cNvPr id="4" name="ZoneTexte 3">
            <a:extLst>
              <a:ext uri="{FF2B5EF4-FFF2-40B4-BE49-F238E27FC236}">
                <a16:creationId xmlns:a16="http://schemas.microsoft.com/office/drawing/2014/main" id="{52A48D87-4AE9-549B-E26C-C41F8B481507}"/>
              </a:ext>
            </a:extLst>
          </p:cNvPr>
          <p:cNvSpPr txBox="1"/>
          <p:nvPr/>
        </p:nvSpPr>
        <p:spPr>
          <a:xfrm>
            <a:off x="10436772" y="3736428"/>
            <a:ext cx="1639614" cy="1323439"/>
          </a:xfrm>
          <a:prstGeom prst="rect">
            <a:avLst/>
          </a:prstGeom>
          <a:noFill/>
        </p:spPr>
        <p:txBody>
          <a:bodyPr wrap="square" rtlCol="0">
            <a:spAutoFit/>
          </a:bodyPr>
          <a:lstStyle/>
          <a:p>
            <a:r>
              <a:rPr lang="fr-FR" sz="2000" b="1" i="1" dirty="0">
                <a:solidFill>
                  <a:srgbClr val="FFFF00"/>
                </a:solidFill>
              </a:rPr>
              <a:t>Le parquet rénové de la galerie des Glaces.</a:t>
            </a:r>
          </a:p>
        </p:txBody>
      </p:sp>
      <p:sp>
        <p:nvSpPr>
          <p:cNvPr id="2" name="Espace réservé de la date 1">
            <a:extLst>
              <a:ext uri="{FF2B5EF4-FFF2-40B4-BE49-F238E27FC236}">
                <a16:creationId xmlns:a16="http://schemas.microsoft.com/office/drawing/2014/main" id="{7D22B55B-DEEC-D033-2A5E-32266D354C28}"/>
              </a:ext>
            </a:extLst>
          </p:cNvPr>
          <p:cNvSpPr>
            <a:spLocks noGrp="1"/>
          </p:cNvSpPr>
          <p:nvPr>
            <p:ph type="dt" sz="half" idx="10"/>
          </p:nvPr>
        </p:nvSpPr>
        <p:spPr/>
        <p:txBody>
          <a:bodyPr/>
          <a:lstStyle/>
          <a:p>
            <a:fld id="{1CC02C6E-D41F-4820-A0D8-E78773E60CDD}" type="datetime1">
              <a:rPr lang="fr-FR" smtClean="0"/>
              <a:t>11/10/2022</a:t>
            </a:fld>
            <a:endParaRPr lang="fr-FR"/>
          </a:p>
        </p:txBody>
      </p:sp>
      <p:sp>
        <p:nvSpPr>
          <p:cNvPr id="5" name="Espace réservé du pied de page 4">
            <a:extLst>
              <a:ext uri="{FF2B5EF4-FFF2-40B4-BE49-F238E27FC236}">
                <a16:creationId xmlns:a16="http://schemas.microsoft.com/office/drawing/2014/main" id="{16B06200-B762-989D-5AC8-9F0E41A039C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891292C-3F69-DAE9-15DE-0E97BEB196AC}"/>
              </a:ext>
            </a:extLst>
          </p:cNvPr>
          <p:cNvSpPr>
            <a:spLocks noGrp="1"/>
          </p:cNvSpPr>
          <p:nvPr>
            <p:ph type="sldNum" sz="quarter" idx="12"/>
          </p:nvPr>
        </p:nvSpPr>
        <p:spPr/>
        <p:txBody>
          <a:bodyPr/>
          <a:lstStyle/>
          <a:p>
            <a:fld id="{536A7DCF-6BAF-45CC-8A64-9226616FE9B5}" type="slidenum">
              <a:rPr lang="fr-FR" smtClean="0"/>
              <a:t>18</a:t>
            </a:fld>
            <a:endParaRPr lang="fr-FR"/>
          </a:p>
        </p:txBody>
      </p:sp>
    </p:spTree>
    <p:extLst>
      <p:ext uri="{BB962C8B-B14F-4D97-AF65-F5344CB8AC3E}">
        <p14:creationId xmlns:p14="http://schemas.microsoft.com/office/powerpoint/2010/main" val="239536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ûte, plusieurs&#10;&#10;Description générée automatiquement">
            <a:extLst>
              <a:ext uri="{FF2B5EF4-FFF2-40B4-BE49-F238E27FC236}">
                <a16:creationId xmlns:a16="http://schemas.microsoft.com/office/drawing/2014/main" id="{7EBBD284-8A63-A78C-E3F3-D63452DC6A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9351" y="638503"/>
            <a:ext cx="8435866" cy="5628289"/>
          </a:xfrm>
          <a:prstGeom prst="rect">
            <a:avLst/>
          </a:prstGeom>
          <a:ln w="50800" cmpd="dbl">
            <a:solidFill>
              <a:schemeClr val="bg1"/>
            </a:solidFill>
          </a:ln>
        </p:spPr>
      </p:pic>
      <p:sp>
        <p:nvSpPr>
          <p:cNvPr id="4" name="ZoneTexte 3">
            <a:extLst>
              <a:ext uri="{FF2B5EF4-FFF2-40B4-BE49-F238E27FC236}">
                <a16:creationId xmlns:a16="http://schemas.microsoft.com/office/drawing/2014/main" id="{FB9C2B7C-0CAB-7D72-FF11-31737E495EDB}"/>
              </a:ext>
            </a:extLst>
          </p:cNvPr>
          <p:cNvSpPr txBox="1"/>
          <p:nvPr/>
        </p:nvSpPr>
        <p:spPr>
          <a:xfrm>
            <a:off x="9660320" y="3941380"/>
            <a:ext cx="2568466" cy="707886"/>
          </a:xfrm>
          <a:prstGeom prst="rect">
            <a:avLst/>
          </a:prstGeom>
          <a:noFill/>
        </p:spPr>
        <p:txBody>
          <a:bodyPr wrap="square" rtlCol="0">
            <a:spAutoFit/>
          </a:bodyPr>
          <a:lstStyle/>
          <a:p>
            <a:r>
              <a:rPr lang="fr-FR" sz="2000" b="1" i="1" dirty="0">
                <a:solidFill>
                  <a:srgbClr val="FFFF00"/>
                </a:solidFill>
              </a:rPr>
              <a:t>Versailles de nuit, la galerie des Glaces</a:t>
            </a:r>
          </a:p>
        </p:txBody>
      </p:sp>
      <p:sp>
        <p:nvSpPr>
          <p:cNvPr id="2" name="Espace réservé de la date 1">
            <a:extLst>
              <a:ext uri="{FF2B5EF4-FFF2-40B4-BE49-F238E27FC236}">
                <a16:creationId xmlns:a16="http://schemas.microsoft.com/office/drawing/2014/main" id="{C61B7BCD-8E56-640E-2D85-03CE4BC19719}"/>
              </a:ext>
            </a:extLst>
          </p:cNvPr>
          <p:cNvSpPr>
            <a:spLocks noGrp="1"/>
          </p:cNvSpPr>
          <p:nvPr>
            <p:ph type="dt" sz="half" idx="10"/>
          </p:nvPr>
        </p:nvSpPr>
        <p:spPr/>
        <p:txBody>
          <a:bodyPr/>
          <a:lstStyle/>
          <a:p>
            <a:fld id="{4A0AFF02-6E85-4E3B-AD78-B3F0FFA583E0}" type="datetime1">
              <a:rPr lang="fr-FR" smtClean="0"/>
              <a:t>11/10/2022</a:t>
            </a:fld>
            <a:endParaRPr lang="fr-FR"/>
          </a:p>
        </p:txBody>
      </p:sp>
      <p:sp>
        <p:nvSpPr>
          <p:cNvPr id="5" name="Espace réservé du pied de page 4">
            <a:extLst>
              <a:ext uri="{FF2B5EF4-FFF2-40B4-BE49-F238E27FC236}">
                <a16:creationId xmlns:a16="http://schemas.microsoft.com/office/drawing/2014/main" id="{5684BC9A-1F91-0538-E084-F593B3A9081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A1F25EF-76A2-7648-E65F-7EBD520E5CA0}"/>
              </a:ext>
            </a:extLst>
          </p:cNvPr>
          <p:cNvSpPr>
            <a:spLocks noGrp="1"/>
          </p:cNvSpPr>
          <p:nvPr>
            <p:ph type="sldNum" sz="quarter" idx="12"/>
          </p:nvPr>
        </p:nvSpPr>
        <p:spPr/>
        <p:txBody>
          <a:bodyPr/>
          <a:lstStyle/>
          <a:p>
            <a:fld id="{536A7DCF-6BAF-45CC-8A64-9226616FE9B5}" type="slidenum">
              <a:rPr lang="fr-FR" smtClean="0"/>
              <a:t>19</a:t>
            </a:fld>
            <a:endParaRPr lang="fr-FR"/>
          </a:p>
        </p:txBody>
      </p:sp>
    </p:spTree>
    <p:extLst>
      <p:ext uri="{BB962C8B-B14F-4D97-AF65-F5344CB8AC3E}">
        <p14:creationId xmlns:p14="http://schemas.microsoft.com/office/powerpoint/2010/main" val="4273278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voûte, colonnade&#10;&#10;Description générée automatiquement">
            <a:extLst>
              <a:ext uri="{FF2B5EF4-FFF2-40B4-BE49-F238E27FC236}">
                <a16:creationId xmlns:a16="http://schemas.microsoft.com/office/drawing/2014/main" id="{6A76F664-426F-6092-D49C-B02386D939C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1793" y="614855"/>
            <a:ext cx="8782707" cy="5659821"/>
          </a:xfrm>
          <a:prstGeom prst="rect">
            <a:avLst/>
          </a:prstGeom>
          <a:ln w="50800" cmpd="dbl">
            <a:solidFill>
              <a:schemeClr val="bg1"/>
            </a:solidFill>
          </a:ln>
        </p:spPr>
      </p:pic>
      <p:sp>
        <p:nvSpPr>
          <p:cNvPr id="4" name="ZoneTexte 3">
            <a:extLst>
              <a:ext uri="{FF2B5EF4-FFF2-40B4-BE49-F238E27FC236}">
                <a16:creationId xmlns:a16="http://schemas.microsoft.com/office/drawing/2014/main" id="{DDFF4A79-43E9-B2F6-CAE0-9B325314EE72}"/>
              </a:ext>
            </a:extLst>
          </p:cNvPr>
          <p:cNvSpPr txBox="1"/>
          <p:nvPr/>
        </p:nvSpPr>
        <p:spPr>
          <a:xfrm>
            <a:off x="9538138" y="3610303"/>
            <a:ext cx="2653862" cy="1015663"/>
          </a:xfrm>
          <a:prstGeom prst="rect">
            <a:avLst/>
          </a:prstGeom>
          <a:noFill/>
        </p:spPr>
        <p:txBody>
          <a:bodyPr wrap="square" rtlCol="0">
            <a:spAutoFit/>
          </a:bodyPr>
          <a:lstStyle/>
          <a:p>
            <a:r>
              <a:rPr lang="fr-FR" sz="2000" b="1" i="1" dirty="0">
                <a:solidFill>
                  <a:srgbClr val="FFFF00"/>
                </a:solidFill>
              </a:rPr>
              <a:t>La galerie des Glaces dans le silence d'une nuit </a:t>
            </a:r>
          </a:p>
        </p:txBody>
      </p:sp>
      <p:sp>
        <p:nvSpPr>
          <p:cNvPr id="2" name="Espace réservé de la date 1">
            <a:extLst>
              <a:ext uri="{FF2B5EF4-FFF2-40B4-BE49-F238E27FC236}">
                <a16:creationId xmlns:a16="http://schemas.microsoft.com/office/drawing/2014/main" id="{9D8481BB-40C9-2A69-DBBE-D05327EC1228}"/>
              </a:ext>
            </a:extLst>
          </p:cNvPr>
          <p:cNvSpPr>
            <a:spLocks noGrp="1"/>
          </p:cNvSpPr>
          <p:nvPr>
            <p:ph type="dt" sz="half" idx="10"/>
          </p:nvPr>
        </p:nvSpPr>
        <p:spPr/>
        <p:txBody>
          <a:bodyPr/>
          <a:lstStyle/>
          <a:p>
            <a:fld id="{1042C442-8689-4194-92FB-E147F487B8FB}" type="datetime1">
              <a:rPr lang="fr-FR" smtClean="0"/>
              <a:t>11/10/2022</a:t>
            </a:fld>
            <a:endParaRPr lang="fr-FR"/>
          </a:p>
        </p:txBody>
      </p:sp>
      <p:sp>
        <p:nvSpPr>
          <p:cNvPr id="5" name="Espace réservé du pied de page 4">
            <a:extLst>
              <a:ext uri="{FF2B5EF4-FFF2-40B4-BE49-F238E27FC236}">
                <a16:creationId xmlns:a16="http://schemas.microsoft.com/office/drawing/2014/main" id="{15E44623-5984-FDAD-F5B0-6DB77D2069B3}"/>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E2C41C5-A0F9-AE0A-F248-90FF384A428E}"/>
              </a:ext>
            </a:extLst>
          </p:cNvPr>
          <p:cNvSpPr>
            <a:spLocks noGrp="1"/>
          </p:cNvSpPr>
          <p:nvPr>
            <p:ph type="sldNum" sz="quarter" idx="12"/>
          </p:nvPr>
        </p:nvSpPr>
        <p:spPr/>
        <p:txBody>
          <a:bodyPr/>
          <a:lstStyle/>
          <a:p>
            <a:fld id="{536A7DCF-6BAF-45CC-8A64-9226616FE9B5}" type="slidenum">
              <a:rPr lang="fr-FR" smtClean="0"/>
              <a:t>20</a:t>
            </a:fld>
            <a:endParaRPr lang="fr-FR"/>
          </a:p>
        </p:txBody>
      </p:sp>
    </p:spTree>
    <p:extLst>
      <p:ext uri="{BB962C8B-B14F-4D97-AF65-F5344CB8AC3E}">
        <p14:creationId xmlns:p14="http://schemas.microsoft.com/office/powerpoint/2010/main" val="26069921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gens, foule&#10;&#10;Description générée automatiquement">
            <a:extLst>
              <a:ext uri="{FF2B5EF4-FFF2-40B4-BE49-F238E27FC236}">
                <a16:creationId xmlns:a16="http://schemas.microsoft.com/office/drawing/2014/main" id="{A608EB3F-AD8E-6C58-54E6-A52D3DD34C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06582" y="581891"/>
            <a:ext cx="8926149" cy="5832764"/>
          </a:xfrm>
          <a:prstGeom prst="rect">
            <a:avLst/>
          </a:prstGeom>
          <a:ln w="50800" cmpd="dbl">
            <a:solidFill>
              <a:schemeClr val="bg1"/>
            </a:solidFill>
          </a:ln>
        </p:spPr>
      </p:pic>
      <p:sp>
        <p:nvSpPr>
          <p:cNvPr id="6" name="ZoneTexte 5">
            <a:extLst>
              <a:ext uri="{FF2B5EF4-FFF2-40B4-BE49-F238E27FC236}">
                <a16:creationId xmlns:a16="http://schemas.microsoft.com/office/drawing/2014/main" id="{82EBB59B-A285-3852-4C70-15D9F3E845F1}"/>
              </a:ext>
            </a:extLst>
          </p:cNvPr>
          <p:cNvSpPr txBox="1"/>
          <p:nvPr/>
        </p:nvSpPr>
        <p:spPr>
          <a:xfrm>
            <a:off x="9969062" y="2489518"/>
            <a:ext cx="2222938" cy="2862322"/>
          </a:xfrm>
          <a:prstGeom prst="rect">
            <a:avLst/>
          </a:prstGeom>
          <a:noFill/>
        </p:spPr>
        <p:txBody>
          <a:bodyPr wrap="square">
            <a:spAutoFit/>
          </a:bodyPr>
          <a:lstStyle/>
          <a:p>
            <a:r>
              <a:rPr lang="fr-FR" sz="2000" b="1" i="1" dirty="0">
                <a:solidFill>
                  <a:srgbClr val="FFFF00"/>
                </a:solidFill>
              </a:rPr>
              <a:t>Les vendredis et samedis soir de décembre, les Grands Appartements et la Galeries des Glaces servent de théâtre à la visite-spectacle "</a:t>
            </a:r>
          </a:p>
        </p:txBody>
      </p:sp>
      <p:sp>
        <p:nvSpPr>
          <p:cNvPr id="2" name="Espace réservé de la date 1">
            <a:extLst>
              <a:ext uri="{FF2B5EF4-FFF2-40B4-BE49-F238E27FC236}">
                <a16:creationId xmlns:a16="http://schemas.microsoft.com/office/drawing/2014/main" id="{7A4175AE-3420-5FD6-786C-1A0B4D1CC644}"/>
              </a:ext>
            </a:extLst>
          </p:cNvPr>
          <p:cNvSpPr>
            <a:spLocks noGrp="1"/>
          </p:cNvSpPr>
          <p:nvPr>
            <p:ph type="dt" sz="half" idx="10"/>
          </p:nvPr>
        </p:nvSpPr>
        <p:spPr/>
        <p:txBody>
          <a:bodyPr/>
          <a:lstStyle/>
          <a:p>
            <a:fld id="{F79445BF-07DF-47CF-93CF-130D24D107D7}" type="datetime1">
              <a:rPr lang="fr-FR" smtClean="0"/>
              <a:t>11/10/2022</a:t>
            </a:fld>
            <a:endParaRPr lang="fr-FR"/>
          </a:p>
        </p:txBody>
      </p:sp>
      <p:sp>
        <p:nvSpPr>
          <p:cNvPr id="4" name="Espace réservé du pied de page 3">
            <a:extLst>
              <a:ext uri="{FF2B5EF4-FFF2-40B4-BE49-F238E27FC236}">
                <a16:creationId xmlns:a16="http://schemas.microsoft.com/office/drawing/2014/main" id="{242508EC-0F7F-9FD2-23AC-70054FAD86F8}"/>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026A2A06-86E7-E47D-FEB0-AF5D408808FD}"/>
              </a:ext>
            </a:extLst>
          </p:cNvPr>
          <p:cNvSpPr>
            <a:spLocks noGrp="1"/>
          </p:cNvSpPr>
          <p:nvPr>
            <p:ph type="sldNum" sz="quarter" idx="12"/>
          </p:nvPr>
        </p:nvSpPr>
        <p:spPr/>
        <p:txBody>
          <a:bodyPr/>
          <a:lstStyle/>
          <a:p>
            <a:fld id="{536A7DCF-6BAF-45CC-8A64-9226616FE9B5}" type="slidenum">
              <a:rPr lang="fr-FR" smtClean="0"/>
              <a:t>21</a:t>
            </a:fld>
            <a:endParaRPr lang="fr-FR"/>
          </a:p>
        </p:txBody>
      </p:sp>
    </p:spTree>
    <p:extLst>
      <p:ext uri="{BB962C8B-B14F-4D97-AF65-F5344CB8AC3E}">
        <p14:creationId xmlns:p14="http://schemas.microsoft.com/office/powerpoint/2010/main" val="16670398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ûte, colonnade&#10;&#10;Description générée automatiquement">
            <a:extLst>
              <a:ext uri="{FF2B5EF4-FFF2-40B4-BE49-F238E27FC236}">
                <a16:creationId xmlns:a16="http://schemas.microsoft.com/office/drawing/2014/main" id="{EA115352-FAAD-4DA3-D8AD-5B2350057EA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1794" y="551792"/>
            <a:ext cx="9159766" cy="5864773"/>
          </a:xfrm>
          <a:prstGeom prst="rect">
            <a:avLst/>
          </a:prstGeom>
          <a:ln w="50800" cmpd="dbl">
            <a:solidFill>
              <a:schemeClr val="bg1"/>
            </a:solidFill>
          </a:ln>
        </p:spPr>
      </p:pic>
      <p:sp>
        <p:nvSpPr>
          <p:cNvPr id="4" name="ZoneTexte 3">
            <a:extLst>
              <a:ext uri="{FF2B5EF4-FFF2-40B4-BE49-F238E27FC236}">
                <a16:creationId xmlns:a16="http://schemas.microsoft.com/office/drawing/2014/main" id="{73C96E5C-BAD2-1225-7A39-527AA79CD396}"/>
              </a:ext>
            </a:extLst>
          </p:cNvPr>
          <p:cNvSpPr txBox="1"/>
          <p:nvPr/>
        </p:nvSpPr>
        <p:spPr>
          <a:xfrm>
            <a:off x="9869215" y="3815255"/>
            <a:ext cx="2322786" cy="707886"/>
          </a:xfrm>
          <a:prstGeom prst="rect">
            <a:avLst/>
          </a:prstGeom>
          <a:noFill/>
        </p:spPr>
        <p:txBody>
          <a:bodyPr wrap="square" rtlCol="0">
            <a:spAutoFit/>
          </a:bodyPr>
          <a:lstStyle/>
          <a:p>
            <a:r>
              <a:rPr lang="fr-FR" sz="2000" b="1" i="1" dirty="0">
                <a:solidFill>
                  <a:srgbClr val="FFFF00"/>
                </a:solidFill>
              </a:rPr>
              <a:t>Château de Versailles La nuit</a:t>
            </a:r>
          </a:p>
        </p:txBody>
      </p:sp>
      <p:sp>
        <p:nvSpPr>
          <p:cNvPr id="2" name="Espace réservé de la date 1">
            <a:extLst>
              <a:ext uri="{FF2B5EF4-FFF2-40B4-BE49-F238E27FC236}">
                <a16:creationId xmlns:a16="http://schemas.microsoft.com/office/drawing/2014/main" id="{72348D69-2D20-298A-A0A4-2C6308476CD5}"/>
              </a:ext>
            </a:extLst>
          </p:cNvPr>
          <p:cNvSpPr>
            <a:spLocks noGrp="1"/>
          </p:cNvSpPr>
          <p:nvPr>
            <p:ph type="dt" sz="half" idx="10"/>
          </p:nvPr>
        </p:nvSpPr>
        <p:spPr/>
        <p:txBody>
          <a:bodyPr/>
          <a:lstStyle/>
          <a:p>
            <a:fld id="{75D9F05D-3957-48A3-A7FB-2D499EA52C24}" type="datetime1">
              <a:rPr lang="fr-FR" smtClean="0"/>
              <a:t>11/10/2022</a:t>
            </a:fld>
            <a:endParaRPr lang="fr-FR"/>
          </a:p>
        </p:txBody>
      </p:sp>
      <p:sp>
        <p:nvSpPr>
          <p:cNvPr id="5" name="Espace réservé du pied de page 4">
            <a:extLst>
              <a:ext uri="{FF2B5EF4-FFF2-40B4-BE49-F238E27FC236}">
                <a16:creationId xmlns:a16="http://schemas.microsoft.com/office/drawing/2014/main" id="{02B1555F-5110-5EFC-BFA7-512173F7D1F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ED513DC-541A-6ACC-0846-52A041A47577}"/>
              </a:ext>
            </a:extLst>
          </p:cNvPr>
          <p:cNvSpPr>
            <a:spLocks noGrp="1"/>
          </p:cNvSpPr>
          <p:nvPr>
            <p:ph type="sldNum" sz="quarter" idx="12"/>
          </p:nvPr>
        </p:nvSpPr>
        <p:spPr/>
        <p:txBody>
          <a:bodyPr/>
          <a:lstStyle/>
          <a:p>
            <a:fld id="{536A7DCF-6BAF-45CC-8A64-9226616FE9B5}" type="slidenum">
              <a:rPr lang="fr-FR" smtClean="0"/>
              <a:t>22</a:t>
            </a:fld>
            <a:endParaRPr lang="fr-FR"/>
          </a:p>
        </p:txBody>
      </p:sp>
    </p:spTree>
    <p:extLst>
      <p:ext uri="{BB962C8B-B14F-4D97-AF65-F5344CB8AC3E}">
        <p14:creationId xmlns:p14="http://schemas.microsoft.com/office/powerpoint/2010/main" val="33058219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88E154B-1204-17DF-3D5B-FDE927C6F4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993" y="457200"/>
            <a:ext cx="9192208" cy="5943600"/>
          </a:xfrm>
          <a:prstGeom prst="rect">
            <a:avLst/>
          </a:prstGeom>
          <a:ln w="50800" cmpd="dbl">
            <a:solidFill>
              <a:schemeClr val="bg1"/>
            </a:solidFill>
          </a:ln>
        </p:spPr>
      </p:pic>
      <p:sp>
        <p:nvSpPr>
          <p:cNvPr id="3" name="ZoneTexte 2">
            <a:extLst>
              <a:ext uri="{FF2B5EF4-FFF2-40B4-BE49-F238E27FC236}">
                <a16:creationId xmlns:a16="http://schemas.microsoft.com/office/drawing/2014/main" id="{FC88088D-6929-CFFD-A468-E20C28248E85}"/>
              </a:ext>
            </a:extLst>
          </p:cNvPr>
          <p:cNvSpPr txBox="1"/>
          <p:nvPr/>
        </p:nvSpPr>
        <p:spPr>
          <a:xfrm>
            <a:off x="9779876" y="945932"/>
            <a:ext cx="2412124" cy="5632311"/>
          </a:xfrm>
          <a:prstGeom prst="rect">
            <a:avLst/>
          </a:prstGeom>
          <a:noFill/>
        </p:spPr>
        <p:txBody>
          <a:bodyPr wrap="square" rtlCol="0">
            <a:spAutoFit/>
          </a:bodyPr>
          <a:lstStyle/>
          <a:p>
            <a:r>
              <a:rPr lang="fr-FR" sz="2000" b="1" i="1" dirty="0">
                <a:solidFill>
                  <a:srgbClr val="FFFF00"/>
                </a:solidFill>
              </a:rPr>
              <a:t>La Galerie des glaces, connue auparavant sous le nom de Grande Galerie, est une des plus célèbres salles du château de Versailles. Les courtisans l'utilisaient comme lieu de passage et de rencontre, tandis que le roi empruntait chaque jour la galerie de 240 mètres de long pour se rendre à la chapelle.</a:t>
            </a:r>
          </a:p>
        </p:txBody>
      </p:sp>
      <p:sp>
        <p:nvSpPr>
          <p:cNvPr id="4" name="Espace réservé de la date 3">
            <a:extLst>
              <a:ext uri="{FF2B5EF4-FFF2-40B4-BE49-F238E27FC236}">
                <a16:creationId xmlns:a16="http://schemas.microsoft.com/office/drawing/2014/main" id="{4965B696-C2EA-0CB8-1820-51A4619F929F}"/>
              </a:ext>
            </a:extLst>
          </p:cNvPr>
          <p:cNvSpPr>
            <a:spLocks noGrp="1"/>
          </p:cNvSpPr>
          <p:nvPr>
            <p:ph type="dt" sz="half" idx="10"/>
          </p:nvPr>
        </p:nvSpPr>
        <p:spPr/>
        <p:txBody>
          <a:bodyPr/>
          <a:lstStyle/>
          <a:p>
            <a:fld id="{7C3F8798-D689-4921-AA19-1E965E23D06C}" type="datetime1">
              <a:rPr lang="fr-FR" smtClean="0"/>
              <a:t>11/10/2022</a:t>
            </a:fld>
            <a:endParaRPr lang="fr-FR"/>
          </a:p>
        </p:txBody>
      </p:sp>
      <p:sp>
        <p:nvSpPr>
          <p:cNvPr id="5" name="Espace réservé du pied de page 4">
            <a:extLst>
              <a:ext uri="{FF2B5EF4-FFF2-40B4-BE49-F238E27FC236}">
                <a16:creationId xmlns:a16="http://schemas.microsoft.com/office/drawing/2014/main" id="{32E03329-4395-8A5B-53D1-3716EC8E289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8CC3A0B-2EF7-B83E-1CAC-2449C463E16C}"/>
              </a:ext>
            </a:extLst>
          </p:cNvPr>
          <p:cNvSpPr>
            <a:spLocks noGrp="1"/>
          </p:cNvSpPr>
          <p:nvPr>
            <p:ph type="sldNum" sz="quarter" idx="12"/>
          </p:nvPr>
        </p:nvSpPr>
        <p:spPr/>
        <p:txBody>
          <a:bodyPr/>
          <a:lstStyle/>
          <a:p>
            <a:fld id="{536A7DCF-6BAF-45CC-8A64-9226616FE9B5}" type="slidenum">
              <a:rPr lang="fr-FR" smtClean="0"/>
              <a:t>23</a:t>
            </a:fld>
            <a:endParaRPr lang="fr-FR"/>
          </a:p>
        </p:txBody>
      </p:sp>
    </p:spTree>
    <p:extLst>
      <p:ext uri="{BB962C8B-B14F-4D97-AF65-F5344CB8AC3E}">
        <p14:creationId xmlns:p14="http://schemas.microsoft.com/office/powerpoint/2010/main" val="26973317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10;&#10;Description générée automatiquement">
            <a:extLst>
              <a:ext uri="{FF2B5EF4-FFF2-40B4-BE49-F238E27FC236}">
                <a16:creationId xmlns:a16="http://schemas.microsoft.com/office/drawing/2014/main" id="{19B939E0-2E4E-B6E0-4BE0-C2D97F4AAF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0548" y="472966"/>
            <a:ext cx="9067949" cy="5912068"/>
          </a:xfrm>
          <a:prstGeom prst="rect">
            <a:avLst/>
          </a:prstGeom>
          <a:ln w="50800" cmpd="dbl">
            <a:solidFill>
              <a:schemeClr val="bg1"/>
            </a:solidFill>
          </a:ln>
        </p:spPr>
      </p:pic>
      <p:sp>
        <p:nvSpPr>
          <p:cNvPr id="4" name="ZoneTexte 3">
            <a:extLst>
              <a:ext uri="{FF2B5EF4-FFF2-40B4-BE49-F238E27FC236}">
                <a16:creationId xmlns:a16="http://schemas.microsoft.com/office/drawing/2014/main" id="{BF3E5AE7-2314-05A8-D35B-BAEB9568650E}"/>
              </a:ext>
            </a:extLst>
          </p:cNvPr>
          <p:cNvSpPr txBox="1"/>
          <p:nvPr/>
        </p:nvSpPr>
        <p:spPr>
          <a:xfrm>
            <a:off x="9837683" y="3044322"/>
            <a:ext cx="2354317" cy="400110"/>
          </a:xfrm>
          <a:prstGeom prst="rect">
            <a:avLst/>
          </a:prstGeom>
          <a:noFill/>
        </p:spPr>
        <p:txBody>
          <a:bodyPr wrap="square" rtlCol="0">
            <a:spAutoFit/>
          </a:bodyPr>
          <a:lstStyle/>
          <a:p>
            <a:r>
              <a:rPr lang="fr-FR" sz="2000" b="1" i="1" dirty="0">
                <a:solidFill>
                  <a:srgbClr val="FFFF00"/>
                </a:solidFill>
              </a:rPr>
              <a:t>la galerie des glaces</a:t>
            </a:r>
          </a:p>
        </p:txBody>
      </p:sp>
      <p:sp>
        <p:nvSpPr>
          <p:cNvPr id="2" name="Espace réservé de la date 1">
            <a:extLst>
              <a:ext uri="{FF2B5EF4-FFF2-40B4-BE49-F238E27FC236}">
                <a16:creationId xmlns:a16="http://schemas.microsoft.com/office/drawing/2014/main" id="{8C4031E9-7686-E67D-D445-9BAB0BE1470E}"/>
              </a:ext>
            </a:extLst>
          </p:cNvPr>
          <p:cNvSpPr>
            <a:spLocks noGrp="1"/>
          </p:cNvSpPr>
          <p:nvPr>
            <p:ph type="dt" sz="half" idx="10"/>
          </p:nvPr>
        </p:nvSpPr>
        <p:spPr/>
        <p:txBody>
          <a:bodyPr/>
          <a:lstStyle/>
          <a:p>
            <a:fld id="{AE5C8488-A688-4552-AE0D-5C2D4851FD99}" type="datetime1">
              <a:rPr lang="fr-FR" smtClean="0"/>
              <a:t>11/10/2022</a:t>
            </a:fld>
            <a:endParaRPr lang="fr-FR"/>
          </a:p>
        </p:txBody>
      </p:sp>
      <p:sp>
        <p:nvSpPr>
          <p:cNvPr id="5" name="Espace réservé du pied de page 4">
            <a:extLst>
              <a:ext uri="{FF2B5EF4-FFF2-40B4-BE49-F238E27FC236}">
                <a16:creationId xmlns:a16="http://schemas.microsoft.com/office/drawing/2014/main" id="{0A218662-2A35-E3A2-A408-B2947975ADE5}"/>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CB544ED-4C03-C5FA-57E7-6AFD18826712}"/>
              </a:ext>
            </a:extLst>
          </p:cNvPr>
          <p:cNvSpPr>
            <a:spLocks noGrp="1"/>
          </p:cNvSpPr>
          <p:nvPr>
            <p:ph type="sldNum" sz="quarter" idx="12"/>
          </p:nvPr>
        </p:nvSpPr>
        <p:spPr/>
        <p:txBody>
          <a:bodyPr/>
          <a:lstStyle/>
          <a:p>
            <a:fld id="{536A7DCF-6BAF-45CC-8A64-9226616FE9B5}" type="slidenum">
              <a:rPr lang="fr-FR" smtClean="0"/>
              <a:t>24</a:t>
            </a:fld>
            <a:endParaRPr lang="fr-FR"/>
          </a:p>
        </p:txBody>
      </p:sp>
    </p:spTree>
    <p:extLst>
      <p:ext uri="{BB962C8B-B14F-4D97-AF65-F5344CB8AC3E}">
        <p14:creationId xmlns:p14="http://schemas.microsoft.com/office/powerpoint/2010/main" val="14186654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cher, intérieur, mur, pièce&#10;&#10;Description générée automatiquement">
            <a:extLst>
              <a:ext uri="{FF2B5EF4-FFF2-40B4-BE49-F238E27FC236}">
                <a16:creationId xmlns:a16="http://schemas.microsoft.com/office/drawing/2014/main" id="{B83D421B-9048-82B8-5ACF-33233CA6E5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7113" y="512379"/>
            <a:ext cx="9525000" cy="5833241"/>
          </a:xfrm>
          <a:prstGeom prst="rect">
            <a:avLst/>
          </a:prstGeom>
          <a:ln w="50800" cmpd="dbl">
            <a:solidFill>
              <a:schemeClr val="bg1"/>
            </a:solidFill>
          </a:ln>
        </p:spPr>
      </p:pic>
      <p:sp>
        <p:nvSpPr>
          <p:cNvPr id="4" name="ZoneTexte 3">
            <a:extLst>
              <a:ext uri="{FF2B5EF4-FFF2-40B4-BE49-F238E27FC236}">
                <a16:creationId xmlns:a16="http://schemas.microsoft.com/office/drawing/2014/main" id="{DC7A30BC-FD81-4959-01FF-A77DDF5D47A0}"/>
              </a:ext>
            </a:extLst>
          </p:cNvPr>
          <p:cNvSpPr txBox="1"/>
          <p:nvPr/>
        </p:nvSpPr>
        <p:spPr>
          <a:xfrm>
            <a:off x="10440715" y="2822026"/>
            <a:ext cx="1751285" cy="2862322"/>
          </a:xfrm>
          <a:prstGeom prst="rect">
            <a:avLst/>
          </a:prstGeom>
          <a:noFill/>
        </p:spPr>
        <p:txBody>
          <a:bodyPr wrap="square" rtlCol="0">
            <a:spAutoFit/>
          </a:bodyPr>
          <a:lstStyle/>
          <a:p>
            <a:r>
              <a:rPr lang="fr-FR" sz="2000" b="1" i="1" dirty="0">
                <a:solidFill>
                  <a:srgbClr val="FFFF00"/>
                </a:solidFill>
              </a:rPr>
              <a:t>L’ancien cabinet du Conseil, dit « des Miroirs » (1684), était ainsi recouvert de lambris de glaces cloisonnées. </a:t>
            </a:r>
          </a:p>
        </p:txBody>
      </p:sp>
      <p:sp>
        <p:nvSpPr>
          <p:cNvPr id="2" name="Espace réservé de la date 1">
            <a:extLst>
              <a:ext uri="{FF2B5EF4-FFF2-40B4-BE49-F238E27FC236}">
                <a16:creationId xmlns:a16="http://schemas.microsoft.com/office/drawing/2014/main" id="{78465F11-3E4C-D36B-8059-A2D847F13F3B}"/>
              </a:ext>
            </a:extLst>
          </p:cNvPr>
          <p:cNvSpPr>
            <a:spLocks noGrp="1"/>
          </p:cNvSpPr>
          <p:nvPr>
            <p:ph type="dt" sz="half" idx="10"/>
          </p:nvPr>
        </p:nvSpPr>
        <p:spPr/>
        <p:txBody>
          <a:bodyPr/>
          <a:lstStyle/>
          <a:p>
            <a:fld id="{B52A51A1-3317-446F-9EED-2C802723688A}" type="datetime1">
              <a:rPr lang="fr-FR" smtClean="0"/>
              <a:t>11/10/2022</a:t>
            </a:fld>
            <a:endParaRPr lang="fr-FR"/>
          </a:p>
        </p:txBody>
      </p:sp>
      <p:sp>
        <p:nvSpPr>
          <p:cNvPr id="5" name="Espace réservé du pied de page 4">
            <a:extLst>
              <a:ext uri="{FF2B5EF4-FFF2-40B4-BE49-F238E27FC236}">
                <a16:creationId xmlns:a16="http://schemas.microsoft.com/office/drawing/2014/main" id="{FB02869C-CF2B-1D18-FAF2-7477D1A2ABA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3B8B6B1-2C7E-940A-6938-20C31939678F}"/>
              </a:ext>
            </a:extLst>
          </p:cNvPr>
          <p:cNvSpPr>
            <a:spLocks noGrp="1"/>
          </p:cNvSpPr>
          <p:nvPr>
            <p:ph type="sldNum" sz="quarter" idx="12"/>
          </p:nvPr>
        </p:nvSpPr>
        <p:spPr/>
        <p:txBody>
          <a:bodyPr/>
          <a:lstStyle/>
          <a:p>
            <a:fld id="{536A7DCF-6BAF-45CC-8A64-9226616FE9B5}" type="slidenum">
              <a:rPr lang="fr-FR" smtClean="0"/>
              <a:t>25</a:t>
            </a:fld>
            <a:endParaRPr lang="fr-FR"/>
          </a:p>
        </p:txBody>
      </p:sp>
    </p:spTree>
    <p:extLst>
      <p:ext uri="{BB962C8B-B14F-4D97-AF65-F5344CB8AC3E}">
        <p14:creationId xmlns:p14="http://schemas.microsoft.com/office/powerpoint/2010/main" val="2272966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pièce, plancher, fenêtre&#10;&#10;Description générée automatiquement">
            <a:extLst>
              <a:ext uri="{FF2B5EF4-FFF2-40B4-BE49-F238E27FC236}">
                <a16:creationId xmlns:a16="http://schemas.microsoft.com/office/drawing/2014/main" id="{38CC5A6F-726E-A9B2-88BD-EE965E6936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2521" y="271462"/>
            <a:ext cx="9525000" cy="6315075"/>
          </a:xfrm>
          <a:prstGeom prst="rect">
            <a:avLst/>
          </a:prstGeom>
          <a:ln w="50800" cmpd="dbl">
            <a:solidFill>
              <a:schemeClr val="bg1"/>
            </a:solidFill>
          </a:ln>
        </p:spPr>
      </p:pic>
      <p:sp>
        <p:nvSpPr>
          <p:cNvPr id="4" name="ZoneTexte 3">
            <a:extLst>
              <a:ext uri="{FF2B5EF4-FFF2-40B4-BE49-F238E27FC236}">
                <a16:creationId xmlns:a16="http://schemas.microsoft.com/office/drawing/2014/main" id="{21DA1EA8-B344-6204-529B-F5E9BB0EFD21}"/>
              </a:ext>
            </a:extLst>
          </p:cNvPr>
          <p:cNvSpPr txBox="1"/>
          <p:nvPr/>
        </p:nvSpPr>
        <p:spPr>
          <a:xfrm>
            <a:off x="10359259" y="3428999"/>
            <a:ext cx="1832741" cy="2246769"/>
          </a:xfrm>
          <a:prstGeom prst="rect">
            <a:avLst/>
          </a:prstGeom>
          <a:noFill/>
        </p:spPr>
        <p:txBody>
          <a:bodyPr wrap="square" rtlCol="0">
            <a:spAutoFit/>
          </a:bodyPr>
          <a:lstStyle/>
          <a:p>
            <a:r>
              <a:rPr lang="fr-FR" sz="2000" b="1" dirty="0">
                <a:solidFill>
                  <a:srgbClr val="FFFF00"/>
                </a:solidFill>
              </a:rPr>
              <a:t>Dans l’appartement de Mme Du Barry, décor de glaces en abîme pour sa bibliothèque. </a:t>
            </a:r>
          </a:p>
        </p:txBody>
      </p:sp>
      <p:sp>
        <p:nvSpPr>
          <p:cNvPr id="2" name="Espace réservé de la date 1">
            <a:extLst>
              <a:ext uri="{FF2B5EF4-FFF2-40B4-BE49-F238E27FC236}">
                <a16:creationId xmlns:a16="http://schemas.microsoft.com/office/drawing/2014/main" id="{94FFEED1-8906-6882-9EB6-7FF6F9FE8D82}"/>
              </a:ext>
            </a:extLst>
          </p:cNvPr>
          <p:cNvSpPr>
            <a:spLocks noGrp="1"/>
          </p:cNvSpPr>
          <p:nvPr>
            <p:ph type="dt" sz="half" idx="10"/>
          </p:nvPr>
        </p:nvSpPr>
        <p:spPr/>
        <p:txBody>
          <a:bodyPr/>
          <a:lstStyle/>
          <a:p>
            <a:fld id="{ABF59037-47DE-4753-9036-2A6697845B89}" type="datetime1">
              <a:rPr lang="fr-FR" smtClean="0"/>
              <a:t>11/10/2022</a:t>
            </a:fld>
            <a:endParaRPr lang="fr-FR"/>
          </a:p>
        </p:txBody>
      </p:sp>
      <p:sp>
        <p:nvSpPr>
          <p:cNvPr id="5" name="Espace réservé du pied de page 4">
            <a:extLst>
              <a:ext uri="{FF2B5EF4-FFF2-40B4-BE49-F238E27FC236}">
                <a16:creationId xmlns:a16="http://schemas.microsoft.com/office/drawing/2014/main" id="{FB9C830F-27A9-62FF-AFCA-33493556259D}"/>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FA5673D-0CB1-F23E-4ACD-EC408A0FEB29}"/>
              </a:ext>
            </a:extLst>
          </p:cNvPr>
          <p:cNvSpPr>
            <a:spLocks noGrp="1"/>
          </p:cNvSpPr>
          <p:nvPr>
            <p:ph type="sldNum" sz="quarter" idx="12"/>
          </p:nvPr>
        </p:nvSpPr>
        <p:spPr/>
        <p:txBody>
          <a:bodyPr/>
          <a:lstStyle/>
          <a:p>
            <a:fld id="{536A7DCF-6BAF-45CC-8A64-9226616FE9B5}" type="slidenum">
              <a:rPr lang="fr-FR" smtClean="0"/>
              <a:t>26</a:t>
            </a:fld>
            <a:endParaRPr lang="fr-FR"/>
          </a:p>
        </p:txBody>
      </p:sp>
    </p:spTree>
    <p:extLst>
      <p:ext uri="{BB962C8B-B14F-4D97-AF65-F5344CB8AC3E}">
        <p14:creationId xmlns:p14="http://schemas.microsoft.com/office/powerpoint/2010/main" val="26673988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9EDFBF4-B562-FCCC-0FCA-D02F5194949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77918" y="441433"/>
            <a:ext cx="9144000" cy="5912069"/>
          </a:xfrm>
          <a:prstGeom prst="rect">
            <a:avLst/>
          </a:prstGeom>
          <a:ln w="50800" cmpd="dbl">
            <a:solidFill>
              <a:schemeClr val="bg1"/>
            </a:solidFill>
          </a:ln>
        </p:spPr>
      </p:pic>
      <p:sp>
        <p:nvSpPr>
          <p:cNvPr id="3" name="ZoneTexte 2">
            <a:extLst>
              <a:ext uri="{FF2B5EF4-FFF2-40B4-BE49-F238E27FC236}">
                <a16:creationId xmlns:a16="http://schemas.microsoft.com/office/drawing/2014/main" id="{D640A300-B789-9A30-2D82-54FF341588A2}"/>
              </a:ext>
            </a:extLst>
          </p:cNvPr>
          <p:cNvSpPr txBox="1"/>
          <p:nvPr/>
        </p:nvSpPr>
        <p:spPr>
          <a:xfrm>
            <a:off x="9995338" y="3872779"/>
            <a:ext cx="1781503" cy="707886"/>
          </a:xfrm>
          <a:prstGeom prst="rect">
            <a:avLst/>
          </a:prstGeom>
          <a:noFill/>
        </p:spPr>
        <p:txBody>
          <a:bodyPr wrap="square" rtlCol="0">
            <a:spAutoFit/>
          </a:bodyPr>
          <a:lstStyle/>
          <a:p>
            <a:r>
              <a:rPr lang="fr-FR" sz="2000" b="1" i="1" dirty="0">
                <a:solidFill>
                  <a:srgbClr val="FFFF00"/>
                </a:solidFill>
              </a:rPr>
              <a:t>La Galerie des Glaces</a:t>
            </a:r>
          </a:p>
        </p:txBody>
      </p:sp>
      <p:sp>
        <p:nvSpPr>
          <p:cNvPr id="4" name="Espace réservé de la date 3">
            <a:extLst>
              <a:ext uri="{FF2B5EF4-FFF2-40B4-BE49-F238E27FC236}">
                <a16:creationId xmlns:a16="http://schemas.microsoft.com/office/drawing/2014/main" id="{441FF120-937D-318F-782C-DED49D9B5022}"/>
              </a:ext>
            </a:extLst>
          </p:cNvPr>
          <p:cNvSpPr>
            <a:spLocks noGrp="1"/>
          </p:cNvSpPr>
          <p:nvPr>
            <p:ph type="dt" sz="half" idx="10"/>
          </p:nvPr>
        </p:nvSpPr>
        <p:spPr/>
        <p:txBody>
          <a:bodyPr/>
          <a:lstStyle/>
          <a:p>
            <a:fld id="{23692C22-C1AC-4C63-9752-1B1F8A34F036}" type="datetime1">
              <a:rPr lang="fr-FR" smtClean="0"/>
              <a:t>11/10/2022</a:t>
            </a:fld>
            <a:endParaRPr lang="fr-FR"/>
          </a:p>
        </p:txBody>
      </p:sp>
      <p:sp>
        <p:nvSpPr>
          <p:cNvPr id="5" name="Espace réservé du pied de page 4">
            <a:extLst>
              <a:ext uri="{FF2B5EF4-FFF2-40B4-BE49-F238E27FC236}">
                <a16:creationId xmlns:a16="http://schemas.microsoft.com/office/drawing/2014/main" id="{9A9C9BBC-2FD2-5B82-D9F7-0EDA8FC40D67}"/>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D176F3ED-40B6-1751-0806-A0188D23EDF1}"/>
              </a:ext>
            </a:extLst>
          </p:cNvPr>
          <p:cNvSpPr>
            <a:spLocks noGrp="1"/>
          </p:cNvSpPr>
          <p:nvPr>
            <p:ph type="sldNum" sz="quarter" idx="12"/>
          </p:nvPr>
        </p:nvSpPr>
        <p:spPr/>
        <p:txBody>
          <a:bodyPr/>
          <a:lstStyle/>
          <a:p>
            <a:fld id="{536A7DCF-6BAF-45CC-8A64-9226616FE9B5}" type="slidenum">
              <a:rPr lang="fr-FR" smtClean="0"/>
              <a:t>27</a:t>
            </a:fld>
            <a:endParaRPr lang="fr-FR"/>
          </a:p>
        </p:txBody>
      </p:sp>
    </p:spTree>
    <p:extLst>
      <p:ext uri="{BB962C8B-B14F-4D97-AF65-F5344CB8AC3E}">
        <p14:creationId xmlns:p14="http://schemas.microsoft.com/office/powerpoint/2010/main" val="681014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D4CB6EC-AC72-FEEA-30FD-74C0031FA7D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82868" y="559676"/>
            <a:ext cx="8702566" cy="5738648"/>
          </a:xfrm>
          <a:prstGeom prst="rect">
            <a:avLst/>
          </a:prstGeom>
          <a:ln w="50800" cmpd="dbl">
            <a:solidFill>
              <a:schemeClr val="bg1"/>
            </a:solidFill>
          </a:ln>
        </p:spPr>
      </p:pic>
      <p:sp>
        <p:nvSpPr>
          <p:cNvPr id="4" name="ZoneTexte 3">
            <a:extLst>
              <a:ext uri="{FF2B5EF4-FFF2-40B4-BE49-F238E27FC236}">
                <a16:creationId xmlns:a16="http://schemas.microsoft.com/office/drawing/2014/main" id="{6D579323-293F-DC68-5F76-2ED1D73B88E1}"/>
              </a:ext>
            </a:extLst>
          </p:cNvPr>
          <p:cNvSpPr txBox="1"/>
          <p:nvPr/>
        </p:nvSpPr>
        <p:spPr>
          <a:xfrm>
            <a:off x="9711559" y="1765738"/>
            <a:ext cx="2480441" cy="4093428"/>
          </a:xfrm>
          <a:prstGeom prst="rect">
            <a:avLst/>
          </a:prstGeom>
          <a:noFill/>
        </p:spPr>
        <p:txBody>
          <a:bodyPr wrap="square" rtlCol="0">
            <a:spAutoFit/>
          </a:bodyPr>
          <a:lstStyle/>
          <a:p>
            <a:r>
              <a:rPr lang="fr-FR" sz="2000" b="1" i="1" dirty="0">
                <a:solidFill>
                  <a:srgbClr val="FFFF00"/>
                </a:solidFill>
              </a:rPr>
              <a:t>une galerie des glaces, qui se trouve dans le comté de Zhanghua à Taïwan. Ce tunnel magique surnommé « tunnel d’or » est en fait réalisé avec une combinaison de lumières et de glaces, qui lui donne un aspect variable et splendide</a:t>
            </a:r>
          </a:p>
        </p:txBody>
      </p:sp>
      <p:sp>
        <p:nvSpPr>
          <p:cNvPr id="2" name="Espace réservé de la date 1">
            <a:extLst>
              <a:ext uri="{FF2B5EF4-FFF2-40B4-BE49-F238E27FC236}">
                <a16:creationId xmlns:a16="http://schemas.microsoft.com/office/drawing/2014/main" id="{900DD1A5-714C-F8E0-FA14-C3DBC5B591B0}"/>
              </a:ext>
            </a:extLst>
          </p:cNvPr>
          <p:cNvSpPr>
            <a:spLocks noGrp="1"/>
          </p:cNvSpPr>
          <p:nvPr>
            <p:ph type="dt" sz="half" idx="10"/>
          </p:nvPr>
        </p:nvSpPr>
        <p:spPr/>
        <p:txBody>
          <a:bodyPr/>
          <a:lstStyle/>
          <a:p>
            <a:fld id="{33B569A8-6D95-44AE-90B3-D3B9FA1A8BDF}" type="datetime1">
              <a:rPr lang="fr-FR" smtClean="0"/>
              <a:t>11/10/2022</a:t>
            </a:fld>
            <a:endParaRPr lang="fr-FR"/>
          </a:p>
        </p:txBody>
      </p:sp>
      <p:sp>
        <p:nvSpPr>
          <p:cNvPr id="5" name="Espace réservé du pied de page 4">
            <a:extLst>
              <a:ext uri="{FF2B5EF4-FFF2-40B4-BE49-F238E27FC236}">
                <a16:creationId xmlns:a16="http://schemas.microsoft.com/office/drawing/2014/main" id="{73AC1C25-396A-970E-E7B3-B8A0E9EE8AA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077D5289-CBAF-CDED-1B8A-53A332753017}"/>
              </a:ext>
            </a:extLst>
          </p:cNvPr>
          <p:cNvSpPr>
            <a:spLocks noGrp="1"/>
          </p:cNvSpPr>
          <p:nvPr>
            <p:ph type="sldNum" sz="quarter" idx="12"/>
          </p:nvPr>
        </p:nvSpPr>
        <p:spPr/>
        <p:txBody>
          <a:bodyPr/>
          <a:lstStyle/>
          <a:p>
            <a:fld id="{536A7DCF-6BAF-45CC-8A64-9226616FE9B5}" type="slidenum">
              <a:rPr lang="fr-FR" smtClean="0"/>
              <a:t>28</a:t>
            </a:fld>
            <a:endParaRPr lang="fr-FR"/>
          </a:p>
        </p:txBody>
      </p:sp>
    </p:spTree>
    <p:extLst>
      <p:ext uri="{BB962C8B-B14F-4D97-AF65-F5344CB8AC3E}">
        <p14:creationId xmlns:p14="http://schemas.microsoft.com/office/powerpoint/2010/main" val="728190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exagone 4">
            <a:extLst>
              <a:ext uri="{FF2B5EF4-FFF2-40B4-BE49-F238E27FC236}">
                <a16:creationId xmlns:a16="http://schemas.microsoft.com/office/drawing/2014/main" id="{D779E796-5239-58F5-F3B2-22666C71576F}"/>
              </a:ext>
            </a:extLst>
          </p:cNvPr>
          <p:cNvSpPr/>
          <p:nvPr/>
        </p:nvSpPr>
        <p:spPr>
          <a:xfrm>
            <a:off x="1450429" y="291662"/>
            <a:ext cx="9065171" cy="6274676"/>
          </a:xfrm>
          <a:prstGeom prst="hexagon">
            <a:avLst/>
          </a:prstGeom>
          <a:solidFill>
            <a:schemeClr val="accent4"/>
          </a:solidFill>
          <a:ln w="50800" cmpd="dbl">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b="1" dirty="0">
              <a:ln>
                <a:solidFill>
                  <a:srgbClr val="FF0000"/>
                </a:solidFill>
              </a:ln>
              <a:solidFill>
                <a:srgbClr val="002060"/>
              </a:solidFill>
            </a:endParaRPr>
          </a:p>
        </p:txBody>
      </p:sp>
      <p:sp>
        <p:nvSpPr>
          <p:cNvPr id="6" name="ZoneTexte 5">
            <a:extLst>
              <a:ext uri="{FF2B5EF4-FFF2-40B4-BE49-F238E27FC236}">
                <a16:creationId xmlns:a16="http://schemas.microsoft.com/office/drawing/2014/main" id="{709D34FE-A892-B8F4-8377-C318DBC89D9D}"/>
              </a:ext>
            </a:extLst>
          </p:cNvPr>
          <p:cNvSpPr txBox="1"/>
          <p:nvPr/>
        </p:nvSpPr>
        <p:spPr>
          <a:xfrm>
            <a:off x="2840421" y="1686910"/>
            <a:ext cx="6511158" cy="461665"/>
          </a:xfrm>
          <a:prstGeom prst="rect">
            <a:avLst/>
          </a:prstGeom>
          <a:noFill/>
        </p:spPr>
        <p:txBody>
          <a:bodyPr wrap="square" rtlCol="0">
            <a:spAutoFit/>
          </a:bodyPr>
          <a:lstStyle/>
          <a:p>
            <a:r>
              <a:rPr lang="fr-FR" sz="2400" b="1" i="1" dirty="0">
                <a:solidFill>
                  <a:srgbClr val="C00000"/>
                </a:solidFill>
              </a:rPr>
              <a:t>Lorient Vous A Présenter Les Galeries Des Glaces</a:t>
            </a:r>
          </a:p>
        </p:txBody>
      </p:sp>
      <p:sp>
        <p:nvSpPr>
          <p:cNvPr id="7" name="ZoneTexte 6">
            <a:extLst>
              <a:ext uri="{FF2B5EF4-FFF2-40B4-BE49-F238E27FC236}">
                <a16:creationId xmlns:a16="http://schemas.microsoft.com/office/drawing/2014/main" id="{0B49AB8E-32E1-6E37-6C18-470D01ABE9C2}"/>
              </a:ext>
            </a:extLst>
          </p:cNvPr>
          <p:cNvSpPr txBox="1"/>
          <p:nvPr/>
        </p:nvSpPr>
        <p:spPr>
          <a:xfrm>
            <a:off x="4335517" y="2642431"/>
            <a:ext cx="4335517" cy="461665"/>
          </a:xfrm>
          <a:prstGeom prst="rect">
            <a:avLst/>
          </a:prstGeom>
          <a:noFill/>
        </p:spPr>
        <p:txBody>
          <a:bodyPr wrap="square" rtlCol="0">
            <a:spAutoFit/>
          </a:bodyPr>
          <a:lstStyle/>
          <a:p>
            <a:r>
              <a:rPr lang="fr-FR" sz="2400" b="1" i="1" dirty="0">
                <a:solidFill>
                  <a:srgbClr val="C00000"/>
                </a:solidFill>
              </a:rPr>
              <a:t>Les Images Et Le son Du Net</a:t>
            </a:r>
          </a:p>
        </p:txBody>
      </p:sp>
      <p:sp>
        <p:nvSpPr>
          <p:cNvPr id="8" name="ZoneTexte 7">
            <a:extLst>
              <a:ext uri="{FF2B5EF4-FFF2-40B4-BE49-F238E27FC236}">
                <a16:creationId xmlns:a16="http://schemas.microsoft.com/office/drawing/2014/main" id="{C9B65D8B-0D38-06C3-3DC8-FAEF5D919F08}"/>
              </a:ext>
            </a:extLst>
          </p:cNvPr>
          <p:cNvSpPr txBox="1"/>
          <p:nvPr/>
        </p:nvSpPr>
        <p:spPr>
          <a:xfrm>
            <a:off x="5347138" y="3651425"/>
            <a:ext cx="4335517" cy="461665"/>
          </a:xfrm>
          <a:prstGeom prst="rect">
            <a:avLst/>
          </a:prstGeom>
          <a:noFill/>
        </p:spPr>
        <p:txBody>
          <a:bodyPr wrap="square" rtlCol="0">
            <a:spAutoFit/>
          </a:bodyPr>
          <a:lstStyle/>
          <a:p>
            <a:r>
              <a:rPr lang="fr-FR" sz="2400" b="1" i="1" dirty="0">
                <a:solidFill>
                  <a:srgbClr val="C00000"/>
                </a:solidFill>
              </a:rPr>
              <a:t>Lorient  2022</a:t>
            </a:r>
          </a:p>
        </p:txBody>
      </p:sp>
      <p:sp>
        <p:nvSpPr>
          <p:cNvPr id="2" name="Espace réservé de la date 1">
            <a:extLst>
              <a:ext uri="{FF2B5EF4-FFF2-40B4-BE49-F238E27FC236}">
                <a16:creationId xmlns:a16="http://schemas.microsoft.com/office/drawing/2014/main" id="{1F187206-97C6-857F-F316-C2DAD541E5F9}"/>
              </a:ext>
            </a:extLst>
          </p:cNvPr>
          <p:cNvSpPr>
            <a:spLocks noGrp="1"/>
          </p:cNvSpPr>
          <p:nvPr>
            <p:ph type="dt" sz="half" idx="10"/>
          </p:nvPr>
        </p:nvSpPr>
        <p:spPr/>
        <p:txBody>
          <a:bodyPr/>
          <a:lstStyle/>
          <a:p>
            <a:fld id="{C685B92B-625C-4AFA-920A-961F936340F6}" type="datetime1">
              <a:rPr lang="fr-FR" smtClean="0"/>
              <a:t>11/10/2022</a:t>
            </a:fld>
            <a:endParaRPr lang="fr-FR"/>
          </a:p>
        </p:txBody>
      </p:sp>
      <p:sp>
        <p:nvSpPr>
          <p:cNvPr id="3" name="Espace réservé du pied de page 2">
            <a:extLst>
              <a:ext uri="{FF2B5EF4-FFF2-40B4-BE49-F238E27FC236}">
                <a16:creationId xmlns:a16="http://schemas.microsoft.com/office/drawing/2014/main" id="{EF981957-394A-221E-FE4C-DA406B26795F}"/>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D829AD6-E01D-893A-990D-562AECEEE331}"/>
              </a:ext>
            </a:extLst>
          </p:cNvPr>
          <p:cNvSpPr>
            <a:spLocks noGrp="1"/>
          </p:cNvSpPr>
          <p:nvPr>
            <p:ph type="sldNum" sz="quarter" idx="12"/>
          </p:nvPr>
        </p:nvSpPr>
        <p:spPr/>
        <p:txBody>
          <a:bodyPr/>
          <a:lstStyle/>
          <a:p>
            <a:fld id="{536A7DCF-6BAF-45CC-8A64-9226616FE9B5}" type="slidenum">
              <a:rPr lang="fr-FR" smtClean="0"/>
              <a:t>29</a:t>
            </a:fld>
            <a:endParaRPr lang="fr-FR"/>
          </a:p>
        </p:txBody>
      </p:sp>
    </p:spTree>
    <p:extLst>
      <p:ext uri="{BB962C8B-B14F-4D97-AF65-F5344CB8AC3E}">
        <p14:creationId xmlns:p14="http://schemas.microsoft.com/office/powerpoint/2010/main" val="34248421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origami"/>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TotalTime>
  <Words>552</Words>
  <Application>Microsoft Office PowerPoint</Application>
  <PresentationFormat>Grand écran</PresentationFormat>
  <Paragraphs>119</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2022-10-07T05:10:36Z</dcterms:created>
  <dcterms:modified xsi:type="dcterms:W3CDTF">2022-10-11T07:59:53Z</dcterms:modified>
</cp:coreProperties>
</file>