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69" r:id="rId2"/>
    <p:sldId id="286"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8o4MZs6YTfKFxY7980fsQ==" hashData="f43MJM2d68mTv12ICo9VJ5JzCXb7UKP3ZyrjGOY706qIVKug/wMbJD12dlWvhulfsI3dTEnC+30cfhP/wJTfa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2"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31CA32-8004-4713-9C41-5E9C8C4B5CE1}" type="datetimeFigureOut">
              <a:rPr lang="fr-FR" smtClean="0"/>
              <a:t>10/10/2022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7EE1C2-2B3C-421B-96B4-01C70C7BB676}" type="slidenum">
              <a:rPr lang="fr-FR" smtClean="0"/>
              <a:t>‹N°›</a:t>
            </a:fld>
            <a:endParaRPr lang="fr-FR"/>
          </a:p>
        </p:txBody>
      </p:sp>
    </p:spTree>
    <p:extLst>
      <p:ext uri="{BB962C8B-B14F-4D97-AF65-F5344CB8AC3E}">
        <p14:creationId xmlns:p14="http://schemas.microsoft.com/office/powerpoint/2010/main" val="38358197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7DC03-62EF-89D5-94E5-D871136FAAD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18EC08-1299-7113-5106-5CC4BCBDF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8A57592-6D1A-C202-DB55-D9E548771722}"/>
              </a:ext>
            </a:extLst>
          </p:cNvPr>
          <p:cNvSpPr>
            <a:spLocks noGrp="1"/>
          </p:cNvSpPr>
          <p:nvPr>
            <p:ph type="dt" sz="half" idx="10"/>
          </p:nvPr>
        </p:nvSpPr>
        <p:spPr/>
        <p:txBody>
          <a:bodyPr/>
          <a:lstStyle/>
          <a:p>
            <a:fld id="{A12D80BE-3DCE-4367-B179-A795B63E602E}" type="datetime1">
              <a:rPr lang="fr-FR" smtClean="0"/>
              <a:t>10/10/2022</a:t>
            </a:fld>
            <a:endParaRPr lang="fr-FR"/>
          </a:p>
        </p:txBody>
      </p:sp>
      <p:sp>
        <p:nvSpPr>
          <p:cNvPr id="5" name="Espace réservé du pied de page 4">
            <a:extLst>
              <a:ext uri="{FF2B5EF4-FFF2-40B4-BE49-F238E27FC236}">
                <a16:creationId xmlns:a16="http://schemas.microsoft.com/office/drawing/2014/main" id="{B63DEF7E-E6D5-10C7-D43C-99831A60CC8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5437C33-C2C4-0F8B-70FA-667674F1043C}"/>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82580783"/>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18A64-B63B-E550-168E-0CD591FA8C8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61EF345-192F-61CC-8EA4-A8D61C840D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029EC8-2801-1C29-D301-FB366F1919BE}"/>
              </a:ext>
            </a:extLst>
          </p:cNvPr>
          <p:cNvSpPr>
            <a:spLocks noGrp="1"/>
          </p:cNvSpPr>
          <p:nvPr>
            <p:ph type="dt" sz="half" idx="10"/>
          </p:nvPr>
        </p:nvSpPr>
        <p:spPr/>
        <p:txBody>
          <a:bodyPr/>
          <a:lstStyle/>
          <a:p>
            <a:fld id="{CCB65FA8-2ADC-414F-A4F8-F1878B339BDF}" type="datetime1">
              <a:rPr lang="fr-FR" smtClean="0"/>
              <a:t>10/10/2022</a:t>
            </a:fld>
            <a:endParaRPr lang="fr-FR"/>
          </a:p>
        </p:txBody>
      </p:sp>
      <p:sp>
        <p:nvSpPr>
          <p:cNvPr id="5" name="Espace réservé du pied de page 4">
            <a:extLst>
              <a:ext uri="{FF2B5EF4-FFF2-40B4-BE49-F238E27FC236}">
                <a16:creationId xmlns:a16="http://schemas.microsoft.com/office/drawing/2014/main" id="{23D45612-EE9C-9F8A-910A-83A084527ED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174A8D2-EBE6-9525-5EAF-4E9DF6728BEA}"/>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921901382"/>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F5D6FB-D188-E01C-F3E2-C80CE1FC64F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0B55DED-1A6F-2931-B5F0-54A0ED0C27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2614963-1094-B865-74AB-F64B47D672E7}"/>
              </a:ext>
            </a:extLst>
          </p:cNvPr>
          <p:cNvSpPr>
            <a:spLocks noGrp="1"/>
          </p:cNvSpPr>
          <p:nvPr>
            <p:ph type="dt" sz="half" idx="10"/>
          </p:nvPr>
        </p:nvSpPr>
        <p:spPr/>
        <p:txBody>
          <a:bodyPr/>
          <a:lstStyle/>
          <a:p>
            <a:fld id="{6916E853-2EF5-4C1E-8EE1-F95FE7ABE485}" type="datetime1">
              <a:rPr lang="fr-FR" smtClean="0"/>
              <a:t>10/10/2022</a:t>
            </a:fld>
            <a:endParaRPr lang="fr-FR"/>
          </a:p>
        </p:txBody>
      </p:sp>
      <p:sp>
        <p:nvSpPr>
          <p:cNvPr id="5" name="Espace réservé du pied de page 4">
            <a:extLst>
              <a:ext uri="{FF2B5EF4-FFF2-40B4-BE49-F238E27FC236}">
                <a16:creationId xmlns:a16="http://schemas.microsoft.com/office/drawing/2014/main" id="{669071E7-42AB-3B41-86A0-A6B75ED1A18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4A2FC67-18E1-9729-0143-28BA99E341A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87151949"/>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08A0AF-F176-89C6-3CE4-6997385A27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289B1F-939D-B3EE-EE0F-91AC3D59697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95AD331-0C9B-7C50-2CCF-68C9C59D039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EA0CD45-D221-B4C6-4427-39DB14F73B6F}"/>
              </a:ext>
            </a:extLst>
          </p:cNvPr>
          <p:cNvSpPr>
            <a:spLocks noGrp="1"/>
          </p:cNvSpPr>
          <p:nvPr>
            <p:ph type="dt" sz="half" idx="10"/>
          </p:nvPr>
        </p:nvSpPr>
        <p:spPr/>
        <p:txBody>
          <a:bodyPr/>
          <a:lstStyle/>
          <a:p>
            <a:fld id="{6BDF1E2A-C692-4DF6-9538-C25DA65C6949}" type="datetime1">
              <a:rPr lang="fr-FR" smtClean="0"/>
              <a:t>10/10/2022</a:t>
            </a:fld>
            <a:endParaRPr lang="fr-FR"/>
          </a:p>
        </p:txBody>
      </p:sp>
      <p:sp>
        <p:nvSpPr>
          <p:cNvPr id="6" name="Espace réservé du pied de page 5">
            <a:extLst>
              <a:ext uri="{FF2B5EF4-FFF2-40B4-BE49-F238E27FC236}">
                <a16:creationId xmlns:a16="http://schemas.microsoft.com/office/drawing/2014/main" id="{F2007F28-2A93-70DA-6FA6-43837D2FBFBC}"/>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41BF456D-F529-0B29-5454-0F10E34C678F}"/>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2411755947"/>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D96F0F-C772-8326-FEE3-41FF572533E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DD6E7A8-6048-EAB7-9EAC-D8CB1E21E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69B203B-26E3-EAD5-47F5-26BE3C3ACB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3F6A200-DABF-879B-B228-05B6B76F7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D53E2A1-43A2-1A07-7B7A-8F074E61181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6368557-D1C7-CFA5-3BE1-2A25FF6737D3}"/>
              </a:ext>
            </a:extLst>
          </p:cNvPr>
          <p:cNvSpPr>
            <a:spLocks noGrp="1"/>
          </p:cNvSpPr>
          <p:nvPr>
            <p:ph type="dt" sz="half" idx="10"/>
          </p:nvPr>
        </p:nvSpPr>
        <p:spPr/>
        <p:txBody>
          <a:bodyPr/>
          <a:lstStyle/>
          <a:p>
            <a:fld id="{941456E3-F876-49F0-AF33-BF5BC5AD3E3F}" type="datetime1">
              <a:rPr lang="fr-FR" smtClean="0"/>
              <a:t>10/10/2022</a:t>
            </a:fld>
            <a:endParaRPr lang="fr-FR"/>
          </a:p>
        </p:txBody>
      </p:sp>
      <p:sp>
        <p:nvSpPr>
          <p:cNvPr id="8" name="Espace réservé du pied de page 7">
            <a:extLst>
              <a:ext uri="{FF2B5EF4-FFF2-40B4-BE49-F238E27FC236}">
                <a16:creationId xmlns:a16="http://schemas.microsoft.com/office/drawing/2014/main" id="{CA28360D-78FA-AF8B-E910-EBF0E96B088A}"/>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B496170F-0229-3FC4-DBCB-375A0E91B1E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89699243"/>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6A63B-921F-DA36-CEA0-8ECC16DC984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24FA85D-A245-CB01-5AF2-33428FFE908E}"/>
              </a:ext>
            </a:extLst>
          </p:cNvPr>
          <p:cNvSpPr>
            <a:spLocks noGrp="1"/>
          </p:cNvSpPr>
          <p:nvPr>
            <p:ph type="dt" sz="half" idx="10"/>
          </p:nvPr>
        </p:nvSpPr>
        <p:spPr/>
        <p:txBody>
          <a:bodyPr/>
          <a:lstStyle/>
          <a:p>
            <a:fld id="{1F1EB557-2EAA-41D3-B14B-1321D831056C}" type="datetime1">
              <a:rPr lang="fr-FR" smtClean="0"/>
              <a:t>10/10/2022</a:t>
            </a:fld>
            <a:endParaRPr lang="fr-FR"/>
          </a:p>
        </p:txBody>
      </p:sp>
      <p:sp>
        <p:nvSpPr>
          <p:cNvPr id="4" name="Espace réservé du pied de page 3">
            <a:extLst>
              <a:ext uri="{FF2B5EF4-FFF2-40B4-BE49-F238E27FC236}">
                <a16:creationId xmlns:a16="http://schemas.microsoft.com/office/drawing/2014/main" id="{B8FC71AC-CA01-9F2C-B9C8-D713F251E65B}"/>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890BB3DF-2D47-FD54-BF39-620A15389F4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42154681"/>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D633533-E50B-7B8A-8E14-5B03CDA9535D}"/>
              </a:ext>
            </a:extLst>
          </p:cNvPr>
          <p:cNvSpPr>
            <a:spLocks noGrp="1"/>
          </p:cNvSpPr>
          <p:nvPr>
            <p:ph type="dt" sz="half" idx="10"/>
          </p:nvPr>
        </p:nvSpPr>
        <p:spPr/>
        <p:txBody>
          <a:bodyPr/>
          <a:lstStyle/>
          <a:p>
            <a:fld id="{540A50C2-16EF-42B4-9952-3128E337D518}" type="datetime1">
              <a:rPr lang="fr-FR" smtClean="0"/>
              <a:t>10/10/2022</a:t>
            </a:fld>
            <a:endParaRPr lang="fr-FR"/>
          </a:p>
        </p:txBody>
      </p:sp>
      <p:sp>
        <p:nvSpPr>
          <p:cNvPr id="3" name="Espace réservé du pied de page 2">
            <a:extLst>
              <a:ext uri="{FF2B5EF4-FFF2-40B4-BE49-F238E27FC236}">
                <a16:creationId xmlns:a16="http://schemas.microsoft.com/office/drawing/2014/main" id="{0247179E-94DA-6370-FA2B-A7D58CF0BD31}"/>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85E4CA62-B832-BF82-54B8-56DCE1C16A45}"/>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459460476"/>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72A3B-18E6-DAF5-D8B6-C6248C8A26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A3C8682-3ED0-9292-E189-D7B24C5DC5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F198243-58F3-26E2-E792-4234B5C7C9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6AD0DB-5DA6-EAC8-29DE-B32ECBBA3ED2}"/>
              </a:ext>
            </a:extLst>
          </p:cNvPr>
          <p:cNvSpPr>
            <a:spLocks noGrp="1"/>
          </p:cNvSpPr>
          <p:nvPr>
            <p:ph type="dt" sz="half" idx="10"/>
          </p:nvPr>
        </p:nvSpPr>
        <p:spPr/>
        <p:txBody>
          <a:bodyPr/>
          <a:lstStyle/>
          <a:p>
            <a:fld id="{D4C62E36-45A9-4FA3-BDCC-EDCA59F06888}" type="datetime1">
              <a:rPr lang="fr-FR" smtClean="0"/>
              <a:t>10/10/2022</a:t>
            </a:fld>
            <a:endParaRPr lang="fr-FR"/>
          </a:p>
        </p:txBody>
      </p:sp>
      <p:sp>
        <p:nvSpPr>
          <p:cNvPr id="6" name="Espace réservé du pied de page 5">
            <a:extLst>
              <a:ext uri="{FF2B5EF4-FFF2-40B4-BE49-F238E27FC236}">
                <a16:creationId xmlns:a16="http://schemas.microsoft.com/office/drawing/2014/main" id="{5297363B-6503-2230-1D56-3F64481C91C1}"/>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2D29D88C-419C-6851-D3AA-659E5624768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5248980"/>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344F79-79D4-7153-D043-213ABCD7A4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FE16923-CF91-0B0C-5BC3-2AB9FEAB24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28A839-65C3-754D-7452-EEBFF289D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72106B7-1DDF-B89B-605D-7511CFAF12E1}"/>
              </a:ext>
            </a:extLst>
          </p:cNvPr>
          <p:cNvSpPr>
            <a:spLocks noGrp="1"/>
          </p:cNvSpPr>
          <p:nvPr>
            <p:ph type="dt" sz="half" idx="10"/>
          </p:nvPr>
        </p:nvSpPr>
        <p:spPr/>
        <p:txBody>
          <a:bodyPr/>
          <a:lstStyle/>
          <a:p>
            <a:fld id="{126A852C-04AC-4DDA-BDD7-75FAEE36A402}" type="datetime1">
              <a:rPr lang="fr-FR" smtClean="0"/>
              <a:t>10/10/2022</a:t>
            </a:fld>
            <a:endParaRPr lang="fr-FR"/>
          </a:p>
        </p:txBody>
      </p:sp>
      <p:sp>
        <p:nvSpPr>
          <p:cNvPr id="6" name="Espace réservé du pied de page 5">
            <a:extLst>
              <a:ext uri="{FF2B5EF4-FFF2-40B4-BE49-F238E27FC236}">
                <a16:creationId xmlns:a16="http://schemas.microsoft.com/office/drawing/2014/main" id="{A2EA2EF8-EA74-C626-DD29-0906BACF973B}"/>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64093989-D76D-D3AE-978D-4A4F4504054B}"/>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72615443"/>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ECB6F1-DFCD-233B-EC7A-856E73D2378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4FED2-D5DF-5D35-E00F-94A5B97D958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C3BD90-B9CC-DBFE-83D7-D1D6BD907C92}"/>
              </a:ext>
            </a:extLst>
          </p:cNvPr>
          <p:cNvSpPr>
            <a:spLocks noGrp="1"/>
          </p:cNvSpPr>
          <p:nvPr>
            <p:ph type="dt" sz="half" idx="10"/>
          </p:nvPr>
        </p:nvSpPr>
        <p:spPr/>
        <p:txBody>
          <a:bodyPr/>
          <a:lstStyle/>
          <a:p>
            <a:fld id="{87E6B9C8-3E36-401B-9EE2-F56C7052005F}" type="datetime1">
              <a:rPr lang="fr-FR" smtClean="0"/>
              <a:t>10/10/2022</a:t>
            </a:fld>
            <a:endParaRPr lang="fr-FR"/>
          </a:p>
        </p:txBody>
      </p:sp>
      <p:sp>
        <p:nvSpPr>
          <p:cNvPr id="5" name="Espace réservé du pied de page 4">
            <a:extLst>
              <a:ext uri="{FF2B5EF4-FFF2-40B4-BE49-F238E27FC236}">
                <a16:creationId xmlns:a16="http://schemas.microsoft.com/office/drawing/2014/main" id="{A2979287-D0D4-8DB1-D0EF-9EDBCC17483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FD47BD5-7978-0941-5A36-3C5737E1FE1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00902143"/>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5EE992-4324-E080-FD76-5DFDACD256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757C505-156F-B82D-901F-067D200F98D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E1063F-0936-DDCF-E131-BED6C6485C78}"/>
              </a:ext>
            </a:extLst>
          </p:cNvPr>
          <p:cNvSpPr>
            <a:spLocks noGrp="1"/>
          </p:cNvSpPr>
          <p:nvPr>
            <p:ph type="dt" sz="half" idx="10"/>
          </p:nvPr>
        </p:nvSpPr>
        <p:spPr/>
        <p:txBody>
          <a:bodyPr/>
          <a:lstStyle/>
          <a:p>
            <a:fld id="{DBB468FC-E33B-4136-9CF2-722E006C920F}" type="datetime1">
              <a:rPr lang="fr-FR" smtClean="0"/>
              <a:t>10/10/2022</a:t>
            </a:fld>
            <a:endParaRPr lang="fr-FR"/>
          </a:p>
        </p:txBody>
      </p:sp>
      <p:sp>
        <p:nvSpPr>
          <p:cNvPr id="5" name="Espace réservé du pied de page 4">
            <a:extLst>
              <a:ext uri="{FF2B5EF4-FFF2-40B4-BE49-F238E27FC236}">
                <a16:creationId xmlns:a16="http://schemas.microsoft.com/office/drawing/2014/main" id="{71F430EF-52F1-22F2-7F5F-22F1F05AA74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B6951BCF-FA23-3A8D-35F3-6B497F631D6D}"/>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742509620"/>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2601E6B-AC77-AA42-8649-B6FABBE469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1EAFB9A-88CA-6B02-7D19-AD5A8523C9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67B3CF-220C-DA55-2DB2-A215065CC5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FF9053-D1F0-4871-928A-B527A9C5A297}" type="datetime1">
              <a:rPr lang="fr-FR" smtClean="0"/>
              <a:t>10/10/2022</a:t>
            </a:fld>
            <a:endParaRPr lang="fr-FR"/>
          </a:p>
        </p:txBody>
      </p:sp>
      <p:sp>
        <p:nvSpPr>
          <p:cNvPr id="5" name="Espace réservé du pied de page 4">
            <a:extLst>
              <a:ext uri="{FF2B5EF4-FFF2-40B4-BE49-F238E27FC236}">
                <a16:creationId xmlns:a16="http://schemas.microsoft.com/office/drawing/2014/main" id="{59A331F4-A7AF-D49C-E37B-557323AE49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Lorient 2022</a:t>
            </a:r>
          </a:p>
        </p:txBody>
      </p:sp>
      <p:sp>
        <p:nvSpPr>
          <p:cNvPr id="6" name="Espace réservé du numéro de diapositive 5">
            <a:extLst>
              <a:ext uri="{FF2B5EF4-FFF2-40B4-BE49-F238E27FC236}">
                <a16:creationId xmlns:a16="http://schemas.microsoft.com/office/drawing/2014/main" id="{2F1EAE61-FB6C-F0AC-13AE-0BBD333830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A7DCF-6BAF-45CC-8A64-9226616FE9B5}" type="slidenum">
              <a:rPr lang="fr-FR" smtClean="0"/>
              <a:t>‹N°›</a:t>
            </a:fld>
            <a:endParaRPr lang="fr-FR"/>
          </a:p>
        </p:txBody>
      </p:sp>
    </p:spTree>
    <p:extLst>
      <p:ext uri="{BB962C8B-B14F-4D97-AF65-F5344CB8AC3E}">
        <p14:creationId xmlns:p14="http://schemas.microsoft.com/office/powerpoint/2010/main" val="2220708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bâtiment, vieux&#10;&#10;Description générée automatiquement">
            <a:extLst>
              <a:ext uri="{FF2B5EF4-FFF2-40B4-BE49-F238E27FC236}">
                <a16:creationId xmlns:a16="http://schemas.microsoft.com/office/drawing/2014/main" id="{86850A68-033A-EBF5-0D6C-BC1EF2DD7F7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8763" y="480848"/>
            <a:ext cx="9293002" cy="5896304"/>
          </a:xfrm>
          <a:prstGeom prst="rect">
            <a:avLst/>
          </a:prstGeom>
          <a:ln w="50800" cmpd="dbl">
            <a:solidFill>
              <a:schemeClr val="bg1"/>
            </a:solidFill>
          </a:ln>
        </p:spPr>
      </p:pic>
      <p:sp>
        <p:nvSpPr>
          <p:cNvPr id="4" name="ZoneTexte 3">
            <a:extLst>
              <a:ext uri="{FF2B5EF4-FFF2-40B4-BE49-F238E27FC236}">
                <a16:creationId xmlns:a16="http://schemas.microsoft.com/office/drawing/2014/main" id="{8ED64A2B-2507-2D51-4E92-28B652E24158}"/>
              </a:ext>
            </a:extLst>
          </p:cNvPr>
          <p:cNvSpPr txBox="1"/>
          <p:nvPr/>
        </p:nvSpPr>
        <p:spPr>
          <a:xfrm>
            <a:off x="2159876" y="19183"/>
            <a:ext cx="6842234" cy="461665"/>
          </a:xfrm>
          <a:prstGeom prst="rect">
            <a:avLst/>
          </a:prstGeom>
          <a:noFill/>
        </p:spPr>
        <p:txBody>
          <a:bodyPr wrap="square" rtlCol="0">
            <a:spAutoFit/>
          </a:bodyPr>
          <a:lstStyle/>
          <a:p>
            <a:r>
              <a:rPr lang="fr-FR" sz="2400" b="1" i="1" dirty="0">
                <a:solidFill>
                  <a:srgbClr val="FFFF00"/>
                </a:solidFill>
              </a:rPr>
              <a:t>Lorient Vous Présente La renaissance Italienne</a:t>
            </a:r>
          </a:p>
        </p:txBody>
      </p:sp>
      <p:sp>
        <p:nvSpPr>
          <p:cNvPr id="5" name="ZoneTexte 4">
            <a:extLst>
              <a:ext uri="{FF2B5EF4-FFF2-40B4-BE49-F238E27FC236}">
                <a16:creationId xmlns:a16="http://schemas.microsoft.com/office/drawing/2014/main" id="{6CA29B87-3E7A-C6E2-B45A-95ADE286D78C}"/>
              </a:ext>
            </a:extLst>
          </p:cNvPr>
          <p:cNvSpPr txBox="1"/>
          <p:nvPr/>
        </p:nvSpPr>
        <p:spPr>
          <a:xfrm>
            <a:off x="10279117" y="2790497"/>
            <a:ext cx="1912883" cy="707886"/>
          </a:xfrm>
          <a:prstGeom prst="rect">
            <a:avLst/>
          </a:prstGeom>
          <a:noFill/>
        </p:spPr>
        <p:txBody>
          <a:bodyPr wrap="square" rtlCol="0">
            <a:spAutoFit/>
          </a:bodyPr>
          <a:lstStyle/>
          <a:p>
            <a:r>
              <a:rPr lang="fr-FR" sz="2000" b="1" i="1" dirty="0">
                <a:solidFill>
                  <a:srgbClr val="FFFF00"/>
                </a:solidFill>
              </a:rPr>
              <a:t>Chartreuse de Pavie, façade</a:t>
            </a:r>
          </a:p>
        </p:txBody>
      </p:sp>
      <p:sp>
        <p:nvSpPr>
          <p:cNvPr id="2" name="Espace réservé de la date 1">
            <a:extLst>
              <a:ext uri="{FF2B5EF4-FFF2-40B4-BE49-F238E27FC236}">
                <a16:creationId xmlns:a16="http://schemas.microsoft.com/office/drawing/2014/main" id="{2454CA2E-F495-F0EE-02EA-A1B33FF2F689}"/>
              </a:ext>
            </a:extLst>
          </p:cNvPr>
          <p:cNvSpPr>
            <a:spLocks noGrp="1"/>
          </p:cNvSpPr>
          <p:nvPr>
            <p:ph type="dt" sz="half" idx="10"/>
          </p:nvPr>
        </p:nvSpPr>
        <p:spPr/>
        <p:txBody>
          <a:bodyPr/>
          <a:lstStyle/>
          <a:p>
            <a:fld id="{FBD22739-B5CB-4604-AE20-D48D07163571}" type="datetime1">
              <a:rPr lang="fr-FR" smtClean="0"/>
              <a:t>10/10/2022</a:t>
            </a:fld>
            <a:endParaRPr lang="fr-FR"/>
          </a:p>
        </p:txBody>
      </p:sp>
      <p:sp>
        <p:nvSpPr>
          <p:cNvPr id="6" name="Espace réservé du pied de page 5">
            <a:extLst>
              <a:ext uri="{FF2B5EF4-FFF2-40B4-BE49-F238E27FC236}">
                <a16:creationId xmlns:a16="http://schemas.microsoft.com/office/drawing/2014/main" id="{9C79EF0F-A87B-AA7C-42E9-74CDEB6A2285}"/>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41CDBF91-33FC-2EF1-0795-5F95880FED5B}"/>
              </a:ext>
            </a:extLst>
          </p:cNvPr>
          <p:cNvSpPr>
            <a:spLocks noGrp="1"/>
          </p:cNvSpPr>
          <p:nvPr>
            <p:ph type="sldNum" sz="quarter" idx="12"/>
          </p:nvPr>
        </p:nvSpPr>
        <p:spPr/>
        <p:txBody>
          <a:bodyPr/>
          <a:lstStyle/>
          <a:p>
            <a:fld id="{536A7DCF-6BAF-45CC-8A64-9226616FE9B5}" type="slidenum">
              <a:rPr lang="fr-FR" smtClean="0"/>
              <a:t>1</a:t>
            </a:fld>
            <a:endParaRPr lang="fr-FR"/>
          </a:p>
        </p:txBody>
      </p:sp>
    </p:spTree>
    <p:extLst>
      <p:ext uri="{BB962C8B-B14F-4D97-AF65-F5344CB8AC3E}">
        <p14:creationId xmlns:p14="http://schemas.microsoft.com/office/powerpoint/2010/main" val="1326966967"/>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sndAc>
          <p:stSnd loop="1">
            <p:snd r:embed="rId2" name="videoplayback.wav"/>
          </p:stSnd>
        </p:sndAc>
      </p:transition>
    </mc:Choice>
    <mc:Fallback>
      <p:transition spd="slow" advClick="0" advTm="16000">
        <p:fade/>
        <p:sndAc>
          <p:stSnd loop="1">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BF6C92F-BB7A-11FF-2775-CB21F9946D26}"/>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 Renaissance italienne amorce la Renaissance, une période de grands changements culturels en Europe qui couvre plus d’un siècle. Elle est implicitement italienne, puisque ce pays fut son foyer de rayonnement pour l'Europe entière, dans une perspective d'universalité</a:t>
            </a:r>
          </a:p>
        </p:txBody>
      </p:sp>
      <p:sp>
        <p:nvSpPr>
          <p:cNvPr id="2" name="Espace réservé de la date 1">
            <a:extLst>
              <a:ext uri="{FF2B5EF4-FFF2-40B4-BE49-F238E27FC236}">
                <a16:creationId xmlns:a16="http://schemas.microsoft.com/office/drawing/2014/main" id="{4709D6F0-5F60-C9E2-DEAC-7DE1A399AE24}"/>
              </a:ext>
            </a:extLst>
          </p:cNvPr>
          <p:cNvSpPr>
            <a:spLocks noGrp="1"/>
          </p:cNvSpPr>
          <p:nvPr>
            <p:ph type="dt" sz="half" idx="10"/>
          </p:nvPr>
        </p:nvSpPr>
        <p:spPr/>
        <p:txBody>
          <a:bodyPr/>
          <a:lstStyle/>
          <a:p>
            <a:fld id="{CE7C7836-F094-4EC4-BD3C-97D0E502CC79}" type="datetime1">
              <a:rPr lang="fr-FR" smtClean="0"/>
              <a:t>10/10/2022</a:t>
            </a:fld>
            <a:endParaRPr lang="fr-FR"/>
          </a:p>
        </p:txBody>
      </p:sp>
      <p:sp>
        <p:nvSpPr>
          <p:cNvPr id="3" name="Espace réservé du pied de page 2">
            <a:extLst>
              <a:ext uri="{FF2B5EF4-FFF2-40B4-BE49-F238E27FC236}">
                <a16:creationId xmlns:a16="http://schemas.microsoft.com/office/drawing/2014/main" id="{61487ADB-3397-62B3-4DC5-6E6EC08F0643}"/>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C7A4D5FD-3C4F-25E2-45D5-C3B941A535D2}"/>
              </a:ext>
            </a:extLst>
          </p:cNvPr>
          <p:cNvSpPr>
            <a:spLocks noGrp="1"/>
          </p:cNvSpPr>
          <p:nvPr>
            <p:ph type="sldNum" sz="quarter" idx="12"/>
          </p:nvPr>
        </p:nvSpPr>
        <p:spPr/>
        <p:txBody>
          <a:bodyPr/>
          <a:lstStyle/>
          <a:p>
            <a:fld id="{536A7DCF-6BAF-45CC-8A64-9226616FE9B5}" type="slidenum">
              <a:rPr lang="fr-FR" smtClean="0"/>
              <a:t>2</a:t>
            </a:fld>
            <a:endParaRPr lang="fr-FR"/>
          </a:p>
        </p:txBody>
      </p:sp>
    </p:spTree>
    <p:extLst>
      <p:ext uri="{BB962C8B-B14F-4D97-AF65-F5344CB8AC3E}">
        <p14:creationId xmlns:p14="http://schemas.microsoft.com/office/powerpoint/2010/main" val="2470446536"/>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oupée, plusieurs&#10;&#10;Description générée automatiquement">
            <a:extLst>
              <a:ext uri="{FF2B5EF4-FFF2-40B4-BE49-F238E27FC236}">
                <a16:creationId xmlns:a16="http://schemas.microsoft.com/office/drawing/2014/main" id="{5B307641-D6EC-B1C3-9BA8-D692D52DB0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6307" y="381000"/>
            <a:ext cx="4855221" cy="6096000"/>
          </a:xfrm>
          <a:prstGeom prst="rect">
            <a:avLst/>
          </a:prstGeom>
          <a:ln w="50800" cmpd="dbl">
            <a:solidFill>
              <a:schemeClr val="bg1"/>
            </a:solidFill>
          </a:ln>
        </p:spPr>
      </p:pic>
      <p:sp>
        <p:nvSpPr>
          <p:cNvPr id="4" name="ZoneTexte 3">
            <a:extLst>
              <a:ext uri="{FF2B5EF4-FFF2-40B4-BE49-F238E27FC236}">
                <a16:creationId xmlns:a16="http://schemas.microsoft.com/office/drawing/2014/main" id="{B4A1FFDA-C785-FFC7-5FCF-B409A66E53D2}"/>
              </a:ext>
            </a:extLst>
          </p:cNvPr>
          <p:cNvSpPr txBox="1"/>
          <p:nvPr/>
        </p:nvSpPr>
        <p:spPr>
          <a:xfrm>
            <a:off x="6360474" y="2490952"/>
            <a:ext cx="5538952" cy="1938992"/>
          </a:xfrm>
          <a:prstGeom prst="rect">
            <a:avLst/>
          </a:prstGeom>
          <a:noFill/>
        </p:spPr>
        <p:txBody>
          <a:bodyPr wrap="square" rtlCol="0">
            <a:spAutoFit/>
          </a:bodyPr>
          <a:lstStyle/>
          <a:p>
            <a:r>
              <a:rPr lang="it-IT" sz="2000" b="1" i="1" dirty="0">
                <a:solidFill>
                  <a:srgbClr val="FFFF00"/>
                </a:solidFill>
              </a:rPr>
              <a:t>Autel des Sforza : La Vergine col Figlio , quattro Dottori della Chiesa ( San Girolamo , Sant'Agostino , Sant'Ambrogio e forse papa Leone Magno (?)) e ai loro piedi la famiglia di Ludovico il Moro ( Beatrice d'Este , Massimiliano Sforza e Francesco II Sforza , ancora en fasce).</a:t>
            </a:r>
            <a:endParaRPr lang="fr-FR" sz="2000" b="1" i="1" dirty="0">
              <a:solidFill>
                <a:srgbClr val="FFFF00"/>
              </a:solidFill>
            </a:endParaRPr>
          </a:p>
        </p:txBody>
      </p:sp>
      <p:sp>
        <p:nvSpPr>
          <p:cNvPr id="2" name="Espace réservé de la date 1">
            <a:extLst>
              <a:ext uri="{FF2B5EF4-FFF2-40B4-BE49-F238E27FC236}">
                <a16:creationId xmlns:a16="http://schemas.microsoft.com/office/drawing/2014/main" id="{655AFFB7-D591-4CDE-0ABD-8A8BF575ECC3}"/>
              </a:ext>
            </a:extLst>
          </p:cNvPr>
          <p:cNvSpPr>
            <a:spLocks noGrp="1"/>
          </p:cNvSpPr>
          <p:nvPr>
            <p:ph type="dt" sz="half" idx="10"/>
          </p:nvPr>
        </p:nvSpPr>
        <p:spPr/>
        <p:txBody>
          <a:bodyPr/>
          <a:lstStyle/>
          <a:p>
            <a:fld id="{57DC5FD0-AF87-4C1D-9754-398F5A90A411}" type="datetime1">
              <a:rPr lang="fr-FR" smtClean="0"/>
              <a:t>10/10/2022</a:t>
            </a:fld>
            <a:endParaRPr lang="fr-FR"/>
          </a:p>
        </p:txBody>
      </p:sp>
      <p:sp>
        <p:nvSpPr>
          <p:cNvPr id="5" name="Espace réservé du pied de page 4">
            <a:extLst>
              <a:ext uri="{FF2B5EF4-FFF2-40B4-BE49-F238E27FC236}">
                <a16:creationId xmlns:a16="http://schemas.microsoft.com/office/drawing/2014/main" id="{019D8085-5641-DA8A-D26F-72C2CE8D674B}"/>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DEFF2F00-FC23-744E-D21E-AAC34A869F77}"/>
              </a:ext>
            </a:extLst>
          </p:cNvPr>
          <p:cNvSpPr>
            <a:spLocks noGrp="1"/>
          </p:cNvSpPr>
          <p:nvPr>
            <p:ph type="sldNum" sz="quarter" idx="12"/>
          </p:nvPr>
        </p:nvSpPr>
        <p:spPr/>
        <p:txBody>
          <a:bodyPr/>
          <a:lstStyle/>
          <a:p>
            <a:fld id="{536A7DCF-6BAF-45CC-8A64-9226616FE9B5}" type="slidenum">
              <a:rPr lang="fr-FR" smtClean="0"/>
              <a:t>3</a:t>
            </a:fld>
            <a:endParaRPr lang="fr-FR"/>
          </a:p>
        </p:txBody>
      </p:sp>
    </p:spTree>
    <p:extLst>
      <p:ext uri="{BB962C8B-B14F-4D97-AF65-F5344CB8AC3E}">
        <p14:creationId xmlns:p14="http://schemas.microsoft.com/office/powerpoint/2010/main" val="3300827598"/>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ersonne&#10;&#10;Description générée automatiquement">
            <a:extLst>
              <a:ext uri="{FF2B5EF4-FFF2-40B4-BE49-F238E27FC236}">
                <a16:creationId xmlns:a16="http://schemas.microsoft.com/office/drawing/2014/main" id="{4FB7736A-A489-B599-93BB-E867025CD4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8596" y="275896"/>
            <a:ext cx="5040848" cy="6306207"/>
          </a:xfrm>
          <a:prstGeom prst="rect">
            <a:avLst/>
          </a:prstGeom>
          <a:ln w="50800" cmpd="dbl">
            <a:solidFill>
              <a:schemeClr val="bg1"/>
            </a:solidFill>
          </a:ln>
        </p:spPr>
      </p:pic>
      <p:sp>
        <p:nvSpPr>
          <p:cNvPr id="4" name="ZoneTexte 3">
            <a:extLst>
              <a:ext uri="{FF2B5EF4-FFF2-40B4-BE49-F238E27FC236}">
                <a16:creationId xmlns:a16="http://schemas.microsoft.com/office/drawing/2014/main" id="{497CAB96-1FEC-F5CA-B6FE-1898FD9010D6}"/>
              </a:ext>
            </a:extLst>
          </p:cNvPr>
          <p:cNvSpPr txBox="1"/>
          <p:nvPr/>
        </p:nvSpPr>
        <p:spPr>
          <a:xfrm>
            <a:off x="5833242" y="4020207"/>
            <a:ext cx="4382814" cy="707886"/>
          </a:xfrm>
          <a:prstGeom prst="rect">
            <a:avLst/>
          </a:prstGeom>
          <a:noFill/>
        </p:spPr>
        <p:txBody>
          <a:bodyPr wrap="square" rtlCol="0">
            <a:spAutoFit/>
          </a:bodyPr>
          <a:lstStyle/>
          <a:p>
            <a:r>
              <a:rPr lang="fr-FR" sz="2000" b="1" i="1" dirty="0">
                <a:solidFill>
                  <a:srgbClr val="FFFF00"/>
                </a:solidFill>
              </a:rPr>
              <a:t>Léonard de Vinci, La Dame à l'hermine (1488-1490)</a:t>
            </a:r>
          </a:p>
        </p:txBody>
      </p:sp>
      <p:sp>
        <p:nvSpPr>
          <p:cNvPr id="2" name="Espace réservé de la date 1">
            <a:extLst>
              <a:ext uri="{FF2B5EF4-FFF2-40B4-BE49-F238E27FC236}">
                <a16:creationId xmlns:a16="http://schemas.microsoft.com/office/drawing/2014/main" id="{3AE05D70-B65C-253C-9B3F-49F75AB09149}"/>
              </a:ext>
            </a:extLst>
          </p:cNvPr>
          <p:cNvSpPr>
            <a:spLocks noGrp="1"/>
          </p:cNvSpPr>
          <p:nvPr>
            <p:ph type="dt" sz="half" idx="10"/>
          </p:nvPr>
        </p:nvSpPr>
        <p:spPr/>
        <p:txBody>
          <a:bodyPr/>
          <a:lstStyle/>
          <a:p>
            <a:fld id="{59AF9E59-17AA-449C-AF07-E7182F89336E}" type="datetime1">
              <a:rPr lang="fr-FR" smtClean="0"/>
              <a:t>10/10/2022</a:t>
            </a:fld>
            <a:endParaRPr lang="fr-FR"/>
          </a:p>
        </p:txBody>
      </p:sp>
      <p:sp>
        <p:nvSpPr>
          <p:cNvPr id="5" name="Espace réservé du pied de page 4">
            <a:extLst>
              <a:ext uri="{FF2B5EF4-FFF2-40B4-BE49-F238E27FC236}">
                <a16:creationId xmlns:a16="http://schemas.microsoft.com/office/drawing/2014/main" id="{AFDC48B0-08E9-55FF-3030-90ADBCBAD30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6B056FB-DF92-E33E-1F5C-95442929647E}"/>
              </a:ext>
            </a:extLst>
          </p:cNvPr>
          <p:cNvSpPr>
            <a:spLocks noGrp="1"/>
          </p:cNvSpPr>
          <p:nvPr>
            <p:ph type="sldNum" sz="quarter" idx="12"/>
          </p:nvPr>
        </p:nvSpPr>
        <p:spPr/>
        <p:txBody>
          <a:bodyPr/>
          <a:lstStyle/>
          <a:p>
            <a:fld id="{536A7DCF-6BAF-45CC-8A64-9226616FE9B5}" type="slidenum">
              <a:rPr lang="fr-FR" smtClean="0"/>
              <a:t>4</a:t>
            </a:fld>
            <a:endParaRPr lang="fr-FR"/>
          </a:p>
        </p:txBody>
      </p:sp>
    </p:spTree>
    <p:extLst>
      <p:ext uri="{BB962C8B-B14F-4D97-AF65-F5344CB8AC3E}">
        <p14:creationId xmlns:p14="http://schemas.microsoft.com/office/powerpoint/2010/main" val="1324252833"/>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intérieur, vieux, pierre&#10;&#10;Description générée automatiquement">
            <a:extLst>
              <a:ext uri="{FF2B5EF4-FFF2-40B4-BE49-F238E27FC236}">
                <a16:creationId xmlns:a16="http://schemas.microsoft.com/office/drawing/2014/main" id="{907F9FF7-6005-316B-36FC-DD82C9625DB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48104" y="536027"/>
            <a:ext cx="9695792" cy="5785945"/>
          </a:xfrm>
          <a:prstGeom prst="rect">
            <a:avLst/>
          </a:prstGeom>
          <a:ln w="50800" cmpd="dbl">
            <a:solidFill>
              <a:schemeClr val="bg1"/>
            </a:solidFill>
          </a:ln>
        </p:spPr>
      </p:pic>
      <p:sp>
        <p:nvSpPr>
          <p:cNvPr id="5" name="ZoneTexte 4">
            <a:extLst>
              <a:ext uri="{FF2B5EF4-FFF2-40B4-BE49-F238E27FC236}">
                <a16:creationId xmlns:a16="http://schemas.microsoft.com/office/drawing/2014/main" id="{C0DE3699-D71F-2770-5007-BFF131D36189}"/>
              </a:ext>
            </a:extLst>
          </p:cNvPr>
          <p:cNvSpPr txBox="1"/>
          <p:nvPr/>
        </p:nvSpPr>
        <p:spPr>
          <a:xfrm>
            <a:off x="4698125" y="110358"/>
            <a:ext cx="5470634" cy="400110"/>
          </a:xfrm>
          <a:prstGeom prst="rect">
            <a:avLst/>
          </a:prstGeom>
          <a:noFill/>
        </p:spPr>
        <p:txBody>
          <a:bodyPr wrap="square" rtlCol="0">
            <a:spAutoFit/>
          </a:bodyPr>
          <a:lstStyle/>
          <a:p>
            <a:r>
              <a:rPr lang="fr-FR" sz="2000" b="1" i="1" dirty="0">
                <a:solidFill>
                  <a:srgbClr val="FFFF00"/>
                </a:solidFill>
              </a:rPr>
              <a:t>Détail du banquet d'Hérode</a:t>
            </a:r>
          </a:p>
        </p:txBody>
      </p:sp>
      <p:sp>
        <p:nvSpPr>
          <p:cNvPr id="2" name="Espace réservé de la date 1">
            <a:extLst>
              <a:ext uri="{FF2B5EF4-FFF2-40B4-BE49-F238E27FC236}">
                <a16:creationId xmlns:a16="http://schemas.microsoft.com/office/drawing/2014/main" id="{AF02AAC9-5440-2F12-28D3-5360804C2127}"/>
              </a:ext>
            </a:extLst>
          </p:cNvPr>
          <p:cNvSpPr>
            <a:spLocks noGrp="1"/>
          </p:cNvSpPr>
          <p:nvPr>
            <p:ph type="dt" sz="half" idx="10"/>
          </p:nvPr>
        </p:nvSpPr>
        <p:spPr/>
        <p:txBody>
          <a:bodyPr/>
          <a:lstStyle/>
          <a:p>
            <a:fld id="{0CE92CF4-C464-429E-B798-A15F72E5A6E6}" type="datetime1">
              <a:rPr lang="fr-FR" smtClean="0"/>
              <a:t>10/10/2022</a:t>
            </a:fld>
            <a:endParaRPr lang="fr-FR"/>
          </a:p>
        </p:txBody>
      </p:sp>
      <p:sp>
        <p:nvSpPr>
          <p:cNvPr id="4" name="Espace réservé du pied de page 3">
            <a:extLst>
              <a:ext uri="{FF2B5EF4-FFF2-40B4-BE49-F238E27FC236}">
                <a16:creationId xmlns:a16="http://schemas.microsoft.com/office/drawing/2014/main" id="{FB71E2F8-42BB-379B-5324-F8286C9CD760}"/>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33948634-71BD-7C4A-73C5-2BF987D2F9DC}"/>
              </a:ext>
            </a:extLst>
          </p:cNvPr>
          <p:cNvSpPr>
            <a:spLocks noGrp="1"/>
          </p:cNvSpPr>
          <p:nvPr>
            <p:ph type="sldNum" sz="quarter" idx="12"/>
          </p:nvPr>
        </p:nvSpPr>
        <p:spPr/>
        <p:txBody>
          <a:bodyPr/>
          <a:lstStyle/>
          <a:p>
            <a:fld id="{536A7DCF-6BAF-45CC-8A64-9226616FE9B5}" type="slidenum">
              <a:rPr lang="fr-FR" smtClean="0"/>
              <a:t>5</a:t>
            </a:fld>
            <a:endParaRPr lang="fr-FR"/>
          </a:p>
        </p:txBody>
      </p:sp>
    </p:spTree>
    <p:extLst>
      <p:ext uri="{BB962C8B-B14F-4D97-AF65-F5344CB8AC3E}">
        <p14:creationId xmlns:p14="http://schemas.microsoft.com/office/powerpoint/2010/main" val="1789117040"/>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2E824C3C-48D1-828D-F12B-F2D2B49A5A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6428" y="275896"/>
            <a:ext cx="4269572" cy="6306208"/>
          </a:xfrm>
          <a:prstGeom prst="rect">
            <a:avLst/>
          </a:prstGeom>
          <a:ln w="50800" cmpd="dbl">
            <a:solidFill>
              <a:schemeClr val="bg1"/>
            </a:solidFill>
          </a:ln>
        </p:spPr>
      </p:pic>
      <p:sp>
        <p:nvSpPr>
          <p:cNvPr id="4" name="ZoneTexte 3">
            <a:extLst>
              <a:ext uri="{FF2B5EF4-FFF2-40B4-BE49-F238E27FC236}">
                <a16:creationId xmlns:a16="http://schemas.microsoft.com/office/drawing/2014/main" id="{3541BA23-1B1F-997D-914F-E620D6E0676A}"/>
              </a:ext>
            </a:extLst>
          </p:cNvPr>
          <p:cNvSpPr txBox="1"/>
          <p:nvPr/>
        </p:nvSpPr>
        <p:spPr>
          <a:xfrm>
            <a:off x="6313834" y="3941379"/>
            <a:ext cx="4587765" cy="400110"/>
          </a:xfrm>
          <a:prstGeom prst="rect">
            <a:avLst/>
          </a:prstGeom>
          <a:noFill/>
        </p:spPr>
        <p:txBody>
          <a:bodyPr wrap="square" rtlCol="0">
            <a:spAutoFit/>
          </a:bodyPr>
          <a:lstStyle/>
          <a:p>
            <a:r>
              <a:rPr lang="fr-FR" sz="2000" b="1" i="1" dirty="0">
                <a:solidFill>
                  <a:srgbClr val="FFFF00"/>
                </a:solidFill>
              </a:rPr>
              <a:t>Francesco Sforza</a:t>
            </a:r>
          </a:p>
        </p:txBody>
      </p:sp>
      <p:sp>
        <p:nvSpPr>
          <p:cNvPr id="2" name="Espace réservé de la date 1">
            <a:extLst>
              <a:ext uri="{FF2B5EF4-FFF2-40B4-BE49-F238E27FC236}">
                <a16:creationId xmlns:a16="http://schemas.microsoft.com/office/drawing/2014/main" id="{110A74A0-2AD8-F618-DFE3-4199631DFC6F}"/>
              </a:ext>
            </a:extLst>
          </p:cNvPr>
          <p:cNvSpPr>
            <a:spLocks noGrp="1"/>
          </p:cNvSpPr>
          <p:nvPr>
            <p:ph type="dt" sz="half" idx="10"/>
          </p:nvPr>
        </p:nvSpPr>
        <p:spPr/>
        <p:txBody>
          <a:bodyPr/>
          <a:lstStyle/>
          <a:p>
            <a:fld id="{5C27BF97-28D7-4F34-A09A-255DBCC8C057}" type="datetime1">
              <a:rPr lang="fr-FR" smtClean="0"/>
              <a:t>10/10/2022</a:t>
            </a:fld>
            <a:endParaRPr lang="fr-FR"/>
          </a:p>
        </p:txBody>
      </p:sp>
      <p:sp>
        <p:nvSpPr>
          <p:cNvPr id="5" name="Espace réservé du pied de page 4">
            <a:extLst>
              <a:ext uri="{FF2B5EF4-FFF2-40B4-BE49-F238E27FC236}">
                <a16:creationId xmlns:a16="http://schemas.microsoft.com/office/drawing/2014/main" id="{890EB768-0DBD-7210-B857-289872CF8DD5}"/>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D9C8F19-FA63-CE09-2CB3-AC56333F2988}"/>
              </a:ext>
            </a:extLst>
          </p:cNvPr>
          <p:cNvSpPr>
            <a:spLocks noGrp="1"/>
          </p:cNvSpPr>
          <p:nvPr>
            <p:ph type="sldNum" sz="quarter" idx="12"/>
          </p:nvPr>
        </p:nvSpPr>
        <p:spPr/>
        <p:txBody>
          <a:bodyPr/>
          <a:lstStyle/>
          <a:p>
            <a:fld id="{536A7DCF-6BAF-45CC-8A64-9226616FE9B5}" type="slidenum">
              <a:rPr lang="fr-FR" smtClean="0"/>
              <a:t>6</a:t>
            </a:fld>
            <a:endParaRPr lang="fr-FR"/>
          </a:p>
        </p:txBody>
      </p:sp>
    </p:spTree>
    <p:extLst>
      <p:ext uri="{BB962C8B-B14F-4D97-AF65-F5344CB8AC3E}">
        <p14:creationId xmlns:p14="http://schemas.microsoft.com/office/powerpoint/2010/main" val="693325383"/>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bâtiment, court&#10;&#10;Description générée automatiquement">
            <a:extLst>
              <a:ext uri="{FF2B5EF4-FFF2-40B4-BE49-F238E27FC236}">
                <a16:creationId xmlns:a16="http://schemas.microsoft.com/office/drawing/2014/main" id="{B83CF365-BB68-3696-CD43-785898387C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69276" y="662152"/>
            <a:ext cx="9819290" cy="5644055"/>
          </a:xfrm>
          <a:prstGeom prst="rect">
            <a:avLst/>
          </a:prstGeom>
          <a:ln w="50800" cmpd="dbl">
            <a:solidFill>
              <a:schemeClr val="bg1"/>
            </a:solidFill>
          </a:ln>
        </p:spPr>
      </p:pic>
      <p:sp>
        <p:nvSpPr>
          <p:cNvPr id="4" name="ZoneTexte 3">
            <a:extLst>
              <a:ext uri="{FF2B5EF4-FFF2-40B4-BE49-F238E27FC236}">
                <a16:creationId xmlns:a16="http://schemas.microsoft.com/office/drawing/2014/main" id="{FB340DF4-E04B-694D-AA7E-1AF10E9B534C}"/>
              </a:ext>
            </a:extLst>
          </p:cNvPr>
          <p:cNvSpPr txBox="1"/>
          <p:nvPr/>
        </p:nvSpPr>
        <p:spPr>
          <a:xfrm>
            <a:off x="2443655" y="151683"/>
            <a:ext cx="7788166" cy="400110"/>
          </a:xfrm>
          <a:prstGeom prst="rect">
            <a:avLst/>
          </a:prstGeom>
          <a:noFill/>
        </p:spPr>
        <p:txBody>
          <a:bodyPr wrap="square" rtlCol="0">
            <a:spAutoFit/>
          </a:bodyPr>
          <a:lstStyle/>
          <a:p>
            <a:r>
              <a:rPr lang="fr-FR" sz="2000" b="1" i="1" dirty="0">
                <a:solidFill>
                  <a:srgbClr val="FFFF00"/>
                </a:solidFill>
              </a:rPr>
              <a:t>Le cloître des thermes de l'ancien </a:t>
            </a:r>
            <a:r>
              <a:rPr lang="fr-FR" sz="2000" b="1" i="1" dirty="0" err="1">
                <a:solidFill>
                  <a:srgbClr val="FFFF00"/>
                </a:solidFill>
              </a:rPr>
              <a:t>Ospedale</a:t>
            </a:r>
            <a:r>
              <a:rPr lang="fr-FR" sz="2000" b="1" i="1" dirty="0">
                <a:solidFill>
                  <a:srgbClr val="FFFF00"/>
                </a:solidFill>
              </a:rPr>
              <a:t> </a:t>
            </a:r>
            <a:r>
              <a:rPr lang="fr-FR" sz="2000" b="1" i="1" dirty="0" err="1">
                <a:solidFill>
                  <a:srgbClr val="FFFF00"/>
                </a:solidFill>
              </a:rPr>
              <a:t>Maggiore</a:t>
            </a:r>
            <a:r>
              <a:rPr lang="fr-FR" sz="2000" b="1" i="1" dirty="0">
                <a:solidFill>
                  <a:srgbClr val="FFFF00"/>
                </a:solidFill>
              </a:rPr>
              <a:t>, Milan.</a:t>
            </a:r>
          </a:p>
        </p:txBody>
      </p:sp>
      <p:sp>
        <p:nvSpPr>
          <p:cNvPr id="2" name="Espace réservé de la date 1">
            <a:extLst>
              <a:ext uri="{FF2B5EF4-FFF2-40B4-BE49-F238E27FC236}">
                <a16:creationId xmlns:a16="http://schemas.microsoft.com/office/drawing/2014/main" id="{44CB6763-6B06-F844-9309-7C8A811BCADA}"/>
              </a:ext>
            </a:extLst>
          </p:cNvPr>
          <p:cNvSpPr>
            <a:spLocks noGrp="1"/>
          </p:cNvSpPr>
          <p:nvPr>
            <p:ph type="dt" sz="half" idx="10"/>
          </p:nvPr>
        </p:nvSpPr>
        <p:spPr/>
        <p:txBody>
          <a:bodyPr/>
          <a:lstStyle/>
          <a:p>
            <a:fld id="{8A62E7D4-FB71-4A4A-9899-4315164E1EB3}" type="datetime1">
              <a:rPr lang="fr-FR" smtClean="0"/>
              <a:t>10/10/2022</a:t>
            </a:fld>
            <a:endParaRPr lang="fr-FR"/>
          </a:p>
        </p:txBody>
      </p:sp>
      <p:sp>
        <p:nvSpPr>
          <p:cNvPr id="5" name="Espace réservé du pied de page 4">
            <a:extLst>
              <a:ext uri="{FF2B5EF4-FFF2-40B4-BE49-F238E27FC236}">
                <a16:creationId xmlns:a16="http://schemas.microsoft.com/office/drawing/2014/main" id="{504F9B44-A573-D0E7-DF14-94EC0D372F75}"/>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32669486-0846-BDBC-7C54-A773C8E5D21A}"/>
              </a:ext>
            </a:extLst>
          </p:cNvPr>
          <p:cNvSpPr>
            <a:spLocks noGrp="1"/>
          </p:cNvSpPr>
          <p:nvPr>
            <p:ph type="sldNum" sz="quarter" idx="12"/>
          </p:nvPr>
        </p:nvSpPr>
        <p:spPr/>
        <p:txBody>
          <a:bodyPr/>
          <a:lstStyle/>
          <a:p>
            <a:fld id="{536A7DCF-6BAF-45CC-8A64-9226616FE9B5}" type="slidenum">
              <a:rPr lang="fr-FR" smtClean="0"/>
              <a:t>7</a:t>
            </a:fld>
            <a:endParaRPr lang="fr-FR"/>
          </a:p>
        </p:txBody>
      </p:sp>
    </p:spTree>
    <p:extLst>
      <p:ext uri="{BB962C8B-B14F-4D97-AF65-F5344CB8AC3E}">
        <p14:creationId xmlns:p14="http://schemas.microsoft.com/office/powerpoint/2010/main" val="4292347410"/>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extérieur, brique&#10;&#10;Description générée automatiquement">
            <a:extLst>
              <a:ext uri="{FF2B5EF4-FFF2-40B4-BE49-F238E27FC236}">
                <a16:creationId xmlns:a16="http://schemas.microsoft.com/office/drawing/2014/main" id="{AA0AE4FA-A8C1-D807-EF6A-B3524D41FA7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ln w="50800" cmpd="dbl">
            <a:solidFill>
              <a:schemeClr val="bg1"/>
            </a:solidFill>
          </a:ln>
        </p:spPr>
      </p:pic>
      <p:sp>
        <p:nvSpPr>
          <p:cNvPr id="4" name="ZoneTexte 3">
            <a:extLst>
              <a:ext uri="{FF2B5EF4-FFF2-40B4-BE49-F238E27FC236}">
                <a16:creationId xmlns:a16="http://schemas.microsoft.com/office/drawing/2014/main" id="{DD68A8DA-A3E6-0243-630D-12A71FD9D190}"/>
              </a:ext>
            </a:extLst>
          </p:cNvPr>
          <p:cNvSpPr txBox="1"/>
          <p:nvPr/>
        </p:nvSpPr>
        <p:spPr>
          <a:xfrm>
            <a:off x="4435365" y="171390"/>
            <a:ext cx="5470635" cy="400110"/>
          </a:xfrm>
          <a:prstGeom prst="rect">
            <a:avLst/>
          </a:prstGeom>
          <a:noFill/>
        </p:spPr>
        <p:txBody>
          <a:bodyPr wrap="square" rtlCol="0">
            <a:spAutoFit/>
          </a:bodyPr>
          <a:lstStyle/>
          <a:p>
            <a:r>
              <a:rPr lang="fr-FR" sz="2000" b="1" i="1" dirty="0">
                <a:solidFill>
                  <a:srgbClr val="FFFF00"/>
                </a:solidFill>
              </a:rPr>
              <a:t>Extérieur de la chapelle Portinari.</a:t>
            </a:r>
          </a:p>
        </p:txBody>
      </p:sp>
      <p:sp>
        <p:nvSpPr>
          <p:cNvPr id="2" name="Espace réservé de la date 1">
            <a:extLst>
              <a:ext uri="{FF2B5EF4-FFF2-40B4-BE49-F238E27FC236}">
                <a16:creationId xmlns:a16="http://schemas.microsoft.com/office/drawing/2014/main" id="{9947ED60-1FC1-F76D-EE20-DC286E5ECDEE}"/>
              </a:ext>
            </a:extLst>
          </p:cNvPr>
          <p:cNvSpPr>
            <a:spLocks noGrp="1"/>
          </p:cNvSpPr>
          <p:nvPr>
            <p:ph type="dt" sz="half" idx="10"/>
          </p:nvPr>
        </p:nvSpPr>
        <p:spPr/>
        <p:txBody>
          <a:bodyPr/>
          <a:lstStyle/>
          <a:p>
            <a:fld id="{2E8DEEFF-1E46-4697-824A-73EFDA758005}" type="datetime1">
              <a:rPr lang="fr-FR" smtClean="0"/>
              <a:t>10/10/2022</a:t>
            </a:fld>
            <a:endParaRPr lang="fr-FR"/>
          </a:p>
        </p:txBody>
      </p:sp>
      <p:sp>
        <p:nvSpPr>
          <p:cNvPr id="5" name="Espace réservé du pied de page 4">
            <a:extLst>
              <a:ext uri="{FF2B5EF4-FFF2-40B4-BE49-F238E27FC236}">
                <a16:creationId xmlns:a16="http://schemas.microsoft.com/office/drawing/2014/main" id="{476E5FE2-F7DB-BDB9-A83D-CC7DA87E0F4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EAFE1D3E-8EE9-8F13-9909-A5DD4928DF00}"/>
              </a:ext>
            </a:extLst>
          </p:cNvPr>
          <p:cNvSpPr>
            <a:spLocks noGrp="1"/>
          </p:cNvSpPr>
          <p:nvPr>
            <p:ph type="sldNum" sz="quarter" idx="12"/>
          </p:nvPr>
        </p:nvSpPr>
        <p:spPr/>
        <p:txBody>
          <a:bodyPr/>
          <a:lstStyle/>
          <a:p>
            <a:fld id="{536A7DCF-6BAF-45CC-8A64-9226616FE9B5}" type="slidenum">
              <a:rPr lang="fr-FR" smtClean="0"/>
              <a:t>8</a:t>
            </a:fld>
            <a:endParaRPr lang="fr-FR"/>
          </a:p>
        </p:txBody>
      </p:sp>
    </p:spTree>
    <p:extLst>
      <p:ext uri="{BB962C8B-B14F-4D97-AF65-F5344CB8AC3E}">
        <p14:creationId xmlns:p14="http://schemas.microsoft.com/office/powerpoint/2010/main" val="5546779"/>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ur, intérieur, bâtiment&#10;&#10;Description générée automatiquement">
            <a:extLst>
              <a:ext uri="{FF2B5EF4-FFF2-40B4-BE49-F238E27FC236}">
                <a16:creationId xmlns:a16="http://schemas.microsoft.com/office/drawing/2014/main" id="{EAA53851-688D-3486-6D9A-C24B6FF946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0960" y="307427"/>
            <a:ext cx="7052618" cy="6243145"/>
          </a:xfrm>
          <a:prstGeom prst="rect">
            <a:avLst/>
          </a:prstGeom>
          <a:ln w="50800" cmpd="dbl">
            <a:solidFill>
              <a:schemeClr val="bg1"/>
            </a:solidFill>
          </a:ln>
        </p:spPr>
      </p:pic>
      <p:sp>
        <p:nvSpPr>
          <p:cNvPr id="4" name="ZoneTexte 3">
            <a:extLst>
              <a:ext uri="{FF2B5EF4-FFF2-40B4-BE49-F238E27FC236}">
                <a16:creationId xmlns:a16="http://schemas.microsoft.com/office/drawing/2014/main" id="{498A98E5-93F3-F482-DB54-4AEFB68A4A76}"/>
              </a:ext>
            </a:extLst>
          </p:cNvPr>
          <p:cNvSpPr txBox="1"/>
          <p:nvPr/>
        </p:nvSpPr>
        <p:spPr>
          <a:xfrm>
            <a:off x="9412014" y="3247697"/>
            <a:ext cx="2779986" cy="707886"/>
          </a:xfrm>
          <a:prstGeom prst="rect">
            <a:avLst/>
          </a:prstGeom>
          <a:noFill/>
        </p:spPr>
        <p:txBody>
          <a:bodyPr wrap="square" rtlCol="0">
            <a:spAutoFit/>
          </a:bodyPr>
          <a:lstStyle/>
          <a:p>
            <a:r>
              <a:rPr lang="fr-FR" sz="2000" b="1" dirty="0">
                <a:solidFill>
                  <a:srgbClr val="FFFF00"/>
                </a:solidFill>
              </a:rPr>
              <a:t>Ch</a:t>
            </a:r>
            <a:r>
              <a:rPr lang="fr-FR" sz="2000" b="1" i="1" dirty="0">
                <a:solidFill>
                  <a:srgbClr val="FFFF00"/>
                </a:solidFill>
              </a:rPr>
              <a:t>apelle Portinari, intérieur.</a:t>
            </a:r>
          </a:p>
        </p:txBody>
      </p:sp>
      <p:sp>
        <p:nvSpPr>
          <p:cNvPr id="2" name="Espace réservé de la date 1">
            <a:extLst>
              <a:ext uri="{FF2B5EF4-FFF2-40B4-BE49-F238E27FC236}">
                <a16:creationId xmlns:a16="http://schemas.microsoft.com/office/drawing/2014/main" id="{AC2E4053-D09F-CBB8-ADB9-49B875BFC3F6}"/>
              </a:ext>
            </a:extLst>
          </p:cNvPr>
          <p:cNvSpPr>
            <a:spLocks noGrp="1"/>
          </p:cNvSpPr>
          <p:nvPr>
            <p:ph type="dt" sz="half" idx="10"/>
          </p:nvPr>
        </p:nvSpPr>
        <p:spPr/>
        <p:txBody>
          <a:bodyPr/>
          <a:lstStyle/>
          <a:p>
            <a:fld id="{0036DA1E-C190-4AC4-81B9-BA329B6DE925}" type="datetime1">
              <a:rPr lang="fr-FR" smtClean="0"/>
              <a:t>10/10/2022</a:t>
            </a:fld>
            <a:endParaRPr lang="fr-FR"/>
          </a:p>
        </p:txBody>
      </p:sp>
      <p:sp>
        <p:nvSpPr>
          <p:cNvPr id="5" name="Espace réservé du pied de page 4">
            <a:extLst>
              <a:ext uri="{FF2B5EF4-FFF2-40B4-BE49-F238E27FC236}">
                <a16:creationId xmlns:a16="http://schemas.microsoft.com/office/drawing/2014/main" id="{A0ED1710-0BF8-3107-3510-2432709ECDA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4C427DA-E62D-343D-D39A-9CBBF10441E3}"/>
              </a:ext>
            </a:extLst>
          </p:cNvPr>
          <p:cNvSpPr>
            <a:spLocks noGrp="1"/>
          </p:cNvSpPr>
          <p:nvPr>
            <p:ph type="sldNum" sz="quarter" idx="12"/>
          </p:nvPr>
        </p:nvSpPr>
        <p:spPr/>
        <p:txBody>
          <a:bodyPr/>
          <a:lstStyle/>
          <a:p>
            <a:fld id="{536A7DCF-6BAF-45CC-8A64-9226616FE9B5}" type="slidenum">
              <a:rPr lang="fr-FR" smtClean="0"/>
              <a:t>9</a:t>
            </a:fld>
            <a:endParaRPr lang="fr-FR"/>
          </a:p>
        </p:txBody>
      </p:sp>
    </p:spTree>
    <p:extLst>
      <p:ext uri="{BB962C8B-B14F-4D97-AF65-F5344CB8AC3E}">
        <p14:creationId xmlns:p14="http://schemas.microsoft.com/office/powerpoint/2010/main" val="801336342"/>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orange, décoré&#10;&#10;Description générée automatiquement">
            <a:extLst>
              <a:ext uri="{FF2B5EF4-FFF2-40B4-BE49-F238E27FC236}">
                <a16:creationId xmlns:a16="http://schemas.microsoft.com/office/drawing/2014/main" id="{DAF7EC5C-F709-C1CD-87DD-50BE0F70A36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27958" y="520262"/>
            <a:ext cx="9736083" cy="5817476"/>
          </a:xfrm>
          <a:prstGeom prst="rect">
            <a:avLst/>
          </a:prstGeom>
          <a:ln w="50800" cmpd="dbl">
            <a:solidFill>
              <a:schemeClr val="bg1"/>
            </a:solidFill>
          </a:ln>
        </p:spPr>
      </p:pic>
      <p:sp>
        <p:nvSpPr>
          <p:cNvPr id="4" name="ZoneTexte 3">
            <a:extLst>
              <a:ext uri="{FF2B5EF4-FFF2-40B4-BE49-F238E27FC236}">
                <a16:creationId xmlns:a16="http://schemas.microsoft.com/office/drawing/2014/main" id="{B279D580-C2E4-724A-45CD-E5F740A947E5}"/>
              </a:ext>
            </a:extLst>
          </p:cNvPr>
          <p:cNvSpPr txBox="1"/>
          <p:nvPr/>
        </p:nvSpPr>
        <p:spPr>
          <a:xfrm>
            <a:off x="4500179" y="120152"/>
            <a:ext cx="6463862" cy="400110"/>
          </a:xfrm>
          <a:prstGeom prst="rect">
            <a:avLst/>
          </a:prstGeom>
          <a:noFill/>
        </p:spPr>
        <p:txBody>
          <a:bodyPr wrap="square" rtlCol="0">
            <a:spAutoFit/>
          </a:bodyPr>
          <a:lstStyle/>
          <a:p>
            <a:r>
              <a:rPr lang="fr-FR" sz="2000" b="1" i="1" dirty="0">
                <a:solidFill>
                  <a:srgbClr val="FFFF00"/>
                </a:solidFill>
              </a:rPr>
              <a:t>Chapelle Portinari, le dôme.</a:t>
            </a:r>
          </a:p>
        </p:txBody>
      </p:sp>
      <p:sp>
        <p:nvSpPr>
          <p:cNvPr id="2" name="Espace réservé de la date 1">
            <a:extLst>
              <a:ext uri="{FF2B5EF4-FFF2-40B4-BE49-F238E27FC236}">
                <a16:creationId xmlns:a16="http://schemas.microsoft.com/office/drawing/2014/main" id="{7320816C-859F-7133-4D74-65DD0FB86F6D}"/>
              </a:ext>
            </a:extLst>
          </p:cNvPr>
          <p:cNvSpPr>
            <a:spLocks noGrp="1"/>
          </p:cNvSpPr>
          <p:nvPr>
            <p:ph type="dt" sz="half" idx="10"/>
          </p:nvPr>
        </p:nvSpPr>
        <p:spPr/>
        <p:txBody>
          <a:bodyPr/>
          <a:lstStyle/>
          <a:p>
            <a:fld id="{87B6EB94-1278-4CD8-ABBC-2FB26120CF53}" type="datetime1">
              <a:rPr lang="fr-FR" smtClean="0"/>
              <a:t>10/10/2022</a:t>
            </a:fld>
            <a:endParaRPr lang="fr-FR"/>
          </a:p>
        </p:txBody>
      </p:sp>
      <p:sp>
        <p:nvSpPr>
          <p:cNvPr id="5" name="Espace réservé du pied de page 4">
            <a:extLst>
              <a:ext uri="{FF2B5EF4-FFF2-40B4-BE49-F238E27FC236}">
                <a16:creationId xmlns:a16="http://schemas.microsoft.com/office/drawing/2014/main" id="{6DA403B0-29A2-9996-EC4E-CAD59C41A0D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EB052EBA-D424-A620-0B31-9890BF458C2D}"/>
              </a:ext>
            </a:extLst>
          </p:cNvPr>
          <p:cNvSpPr>
            <a:spLocks noGrp="1"/>
          </p:cNvSpPr>
          <p:nvPr>
            <p:ph type="sldNum" sz="quarter" idx="12"/>
          </p:nvPr>
        </p:nvSpPr>
        <p:spPr/>
        <p:txBody>
          <a:bodyPr/>
          <a:lstStyle/>
          <a:p>
            <a:fld id="{536A7DCF-6BAF-45CC-8A64-9226616FE9B5}" type="slidenum">
              <a:rPr lang="fr-FR" smtClean="0"/>
              <a:t>10</a:t>
            </a:fld>
            <a:endParaRPr lang="fr-FR"/>
          </a:p>
        </p:txBody>
      </p:sp>
    </p:spTree>
    <p:extLst>
      <p:ext uri="{BB962C8B-B14F-4D97-AF65-F5344CB8AC3E}">
        <p14:creationId xmlns:p14="http://schemas.microsoft.com/office/powerpoint/2010/main" val="4276579371"/>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plancher&#10;&#10;Description générée automatiquement">
            <a:extLst>
              <a:ext uri="{FF2B5EF4-FFF2-40B4-BE49-F238E27FC236}">
                <a16:creationId xmlns:a16="http://schemas.microsoft.com/office/drawing/2014/main" id="{E9E1A1B0-F273-9E13-012F-9C17609D901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5571" y="433551"/>
            <a:ext cx="8403022" cy="5990897"/>
          </a:xfrm>
          <a:prstGeom prst="rect">
            <a:avLst/>
          </a:prstGeom>
          <a:ln w="50800" cmpd="dbl">
            <a:solidFill>
              <a:schemeClr val="bg1"/>
            </a:solidFill>
          </a:ln>
        </p:spPr>
      </p:pic>
      <p:sp>
        <p:nvSpPr>
          <p:cNvPr id="4" name="ZoneTexte 3">
            <a:extLst>
              <a:ext uri="{FF2B5EF4-FFF2-40B4-BE49-F238E27FC236}">
                <a16:creationId xmlns:a16="http://schemas.microsoft.com/office/drawing/2014/main" id="{A2679261-DCDE-AF13-0EBB-B3EF482855A5}"/>
              </a:ext>
            </a:extLst>
          </p:cNvPr>
          <p:cNvSpPr txBox="1"/>
          <p:nvPr/>
        </p:nvSpPr>
        <p:spPr>
          <a:xfrm>
            <a:off x="9380483" y="2853559"/>
            <a:ext cx="2585545" cy="1015663"/>
          </a:xfrm>
          <a:prstGeom prst="rect">
            <a:avLst/>
          </a:prstGeom>
          <a:noFill/>
        </p:spPr>
        <p:txBody>
          <a:bodyPr wrap="square" rtlCol="0">
            <a:spAutoFit/>
          </a:bodyPr>
          <a:lstStyle/>
          <a:p>
            <a:r>
              <a:rPr lang="it-IT" sz="2000" b="1" i="1" dirty="0">
                <a:solidFill>
                  <a:srgbClr val="FFFF00"/>
                </a:solidFill>
              </a:rPr>
              <a:t>incenzo Foppa, Miracle de Narni, Chapelle Portinari.</a:t>
            </a:r>
            <a:endParaRPr lang="fr-FR" sz="2000" b="1" i="1" dirty="0">
              <a:solidFill>
                <a:srgbClr val="FFFF00"/>
              </a:solidFill>
            </a:endParaRPr>
          </a:p>
        </p:txBody>
      </p:sp>
      <p:sp>
        <p:nvSpPr>
          <p:cNvPr id="2" name="Espace réservé de la date 1">
            <a:extLst>
              <a:ext uri="{FF2B5EF4-FFF2-40B4-BE49-F238E27FC236}">
                <a16:creationId xmlns:a16="http://schemas.microsoft.com/office/drawing/2014/main" id="{223EE2D4-5553-4F2E-B7F4-AD1D9F0F9EEA}"/>
              </a:ext>
            </a:extLst>
          </p:cNvPr>
          <p:cNvSpPr>
            <a:spLocks noGrp="1"/>
          </p:cNvSpPr>
          <p:nvPr>
            <p:ph type="dt" sz="half" idx="10"/>
          </p:nvPr>
        </p:nvSpPr>
        <p:spPr/>
        <p:txBody>
          <a:bodyPr/>
          <a:lstStyle/>
          <a:p>
            <a:fld id="{1A17B8C5-7584-4AA4-9354-575E9864C361}" type="datetime1">
              <a:rPr lang="fr-FR" smtClean="0"/>
              <a:t>10/10/2022</a:t>
            </a:fld>
            <a:endParaRPr lang="fr-FR"/>
          </a:p>
        </p:txBody>
      </p:sp>
      <p:sp>
        <p:nvSpPr>
          <p:cNvPr id="5" name="Espace réservé du pied de page 4">
            <a:extLst>
              <a:ext uri="{FF2B5EF4-FFF2-40B4-BE49-F238E27FC236}">
                <a16:creationId xmlns:a16="http://schemas.microsoft.com/office/drawing/2014/main" id="{FBE96E97-531D-2624-E36D-B502E568AF79}"/>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DB5FEF6E-F9E5-FC2E-CD7C-7A4855F12CAA}"/>
              </a:ext>
            </a:extLst>
          </p:cNvPr>
          <p:cNvSpPr>
            <a:spLocks noGrp="1"/>
          </p:cNvSpPr>
          <p:nvPr>
            <p:ph type="sldNum" sz="quarter" idx="12"/>
          </p:nvPr>
        </p:nvSpPr>
        <p:spPr/>
        <p:txBody>
          <a:bodyPr/>
          <a:lstStyle/>
          <a:p>
            <a:fld id="{536A7DCF-6BAF-45CC-8A64-9226616FE9B5}" type="slidenum">
              <a:rPr lang="fr-FR" smtClean="0"/>
              <a:t>11</a:t>
            </a:fld>
            <a:endParaRPr lang="fr-FR"/>
          </a:p>
        </p:txBody>
      </p:sp>
    </p:spTree>
    <p:extLst>
      <p:ext uri="{BB962C8B-B14F-4D97-AF65-F5344CB8AC3E}">
        <p14:creationId xmlns:p14="http://schemas.microsoft.com/office/powerpoint/2010/main" val="30434992"/>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tissu, autel&#10;&#10;Description générée automatiquement">
            <a:extLst>
              <a:ext uri="{FF2B5EF4-FFF2-40B4-BE49-F238E27FC236}">
                <a16:creationId xmlns:a16="http://schemas.microsoft.com/office/drawing/2014/main" id="{D8C8DE6E-B645-275E-70B6-915386FCC0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65284" y="528145"/>
            <a:ext cx="5943600" cy="5801710"/>
          </a:xfrm>
          <a:prstGeom prst="rect">
            <a:avLst/>
          </a:prstGeom>
          <a:ln w="50800" cmpd="dbl">
            <a:solidFill>
              <a:schemeClr val="bg1"/>
            </a:solidFill>
          </a:ln>
        </p:spPr>
      </p:pic>
      <p:sp>
        <p:nvSpPr>
          <p:cNvPr id="4" name="ZoneTexte 3">
            <a:extLst>
              <a:ext uri="{FF2B5EF4-FFF2-40B4-BE49-F238E27FC236}">
                <a16:creationId xmlns:a16="http://schemas.microsoft.com/office/drawing/2014/main" id="{56F2C395-5E5A-ED1D-2CBD-98149075D2A9}"/>
              </a:ext>
            </a:extLst>
          </p:cNvPr>
          <p:cNvSpPr txBox="1"/>
          <p:nvPr/>
        </p:nvSpPr>
        <p:spPr>
          <a:xfrm>
            <a:off x="8198069" y="4162097"/>
            <a:ext cx="3878317" cy="1015663"/>
          </a:xfrm>
          <a:prstGeom prst="rect">
            <a:avLst/>
          </a:prstGeom>
          <a:noFill/>
        </p:spPr>
        <p:txBody>
          <a:bodyPr wrap="square" rtlCol="0">
            <a:spAutoFit/>
          </a:bodyPr>
          <a:lstStyle/>
          <a:p>
            <a:r>
              <a:rPr lang="it-IT" sz="2000" b="1" i="1" dirty="0">
                <a:solidFill>
                  <a:srgbClr val="FFFF00"/>
                </a:solidFill>
              </a:rPr>
              <a:t>Vincenzo Foppa, Retable Bottigella, Pavie, Galerie d'art Malaspina</a:t>
            </a:r>
            <a:endParaRPr lang="fr-FR" sz="2000" b="1" i="1" dirty="0">
              <a:solidFill>
                <a:srgbClr val="FFFF00"/>
              </a:solidFill>
            </a:endParaRPr>
          </a:p>
        </p:txBody>
      </p:sp>
      <p:sp>
        <p:nvSpPr>
          <p:cNvPr id="2" name="Espace réservé de la date 1">
            <a:extLst>
              <a:ext uri="{FF2B5EF4-FFF2-40B4-BE49-F238E27FC236}">
                <a16:creationId xmlns:a16="http://schemas.microsoft.com/office/drawing/2014/main" id="{31AFA30D-3B84-8596-0166-7B30EF739845}"/>
              </a:ext>
            </a:extLst>
          </p:cNvPr>
          <p:cNvSpPr>
            <a:spLocks noGrp="1"/>
          </p:cNvSpPr>
          <p:nvPr>
            <p:ph type="dt" sz="half" idx="10"/>
          </p:nvPr>
        </p:nvSpPr>
        <p:spPr/>
        <p:txBody>
          <a:bodyPr/>
          <a:lstStyle/>
          <a:p>
            <a:fld id="{D5010A9E-0B00-47F3-BEF8-F822C68D9D77}" type="datetime1">
              <a:rPr lang="fr-FR" smtClean="0"/>
              <a:t>10/10/2022</a:t>
            </a:fld>
            <a:endParaRPr lang="fr-FR"/>
          </a:p>
        </p:txBody>
      </p:sp>
      <p:sp>
        <p:nvSpPr>
          <p:cNvPr id="5" name="Espace réservé du pied de page 4">
            <a:extLst>
              <a:ext uri="{FF2B5EF4-FFF2-40B4-BE49-F238E27FC236}">
                <a16:creationId xmlns:a16="http://schemas.microsoft.com/office/drawing/2014/main" id="{37C7B09F-BF15-C5CD-BE67-FD346193012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B30B0BE6-61EB-A974-A32C-38B4DF99133A}"/>
              </a:ext>
            </a:extLst>
          </p:cNvPr>
          <p:cNvSpPr>
            <a:spLocks noGrp="1"/>
          </p:cNvSpPr>
          <p:nvPr>
            <p:ph type="sldNum" sz="quarter" idx="12"/>
          </p:nvPr>
        </p:nvSpPr>
        <p:spPr/>
        <p:txBody>
          <a:bodyPr/>
          <a:lstStyle/>
          <a:p>
            <a:fld id="{536A7DCF-6BAF-45CC-8A64-9226616FE9B5}" type="slidenum">
              <a:rPr lang="fr-FR" smtClean="0"/>
              <a:t>12</a:t>
            </a:fld>
            <a:endParaRPr lang="fr-FR"/>
          </a:p>
        </p:txBody>
      </p:sp>
    </p:spTree>
    <p:extLst>
      <p:ext uri="{BB962C8B-B14F-4D97-AF65-F5344CB8AC3E}">
        <p14:creationId xmlns:p14="http://schemas.microsoft.com/office/powerpoint/2010/main" val="2593443073"/>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ciel, église&#10;&#10;Description générée automatiquement">
            <a:extLst>
              <a:ext uri="{FF2B5EF4-FFF2-40B4-BE49-F238E27FC236}">
                <a16:creationId xmlns:a16="http://schemas.microsoft.com/office/drawing/2014/main" id="{CF769420-8262-2D85-DDE1-84B6B47DAE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3490" y="520262"/>
            <a:ext cx="6101255" cy="5817475"/>
          </a:xfrm>
          <a:prstGeom prst="rect">
            <a:avLst/>
          </a:prstGeom>
          <a:ln w="50800" cmpd="dbl">
            <a:solidFill>
              <a:schemeClr val="bg1"/>
            </a:solidFill>
          </a:ln>
        </p:spPr>
      </p:pic>
      <p:sp>
        <p:nvSpPr>
          <p:cNvPr id="4" name="ZoneTexte 3">
            <a:extLst>
              <a:ext uri="{FF2B5EF4-FFF2-40B4-BE49-F238E27FC236}">
                <a16:creationId xmlns:a16="http://schemas.microsoft.com/office/drawing/2014/main" id="{CAC7FAF5-79FF-C7BB-32AB-4EE005B92C52}"/>
              </a:ext>
            </a:extLst>
          </p:cNvPr>
          <p:cNvSpPr txBox="1"/>
          <p:nvPr/>
        </p:nvSpPr>
        <p:spPr>
          <a:xfrm>
            <a:off x="7788166" y="3909848"/>
            <a:ext cx="4193627" cy="400110"/>
          </a:xfrm>
          <a:prstGeom prst="rect">
            <a:avLst/>
          </a:prstGeom>
          <a:noFill/>
        </p:spPr>
        <p:txBody>
          <a:bodyPr wrap="square" rtlCol="0">
            <a:spAutoFit/>
          </a:bodyPr>
          <a:lstStyle/>
          <a:p>
            <a:r>
              <a:rPr lang="fr-FR" sz="2000" b="1" i="1" dirty="0">
                <a:solidFill>
                  <a:srgbClr val="FFFF00"/>
                </a:solidFill>
              </a:rPr>
              <a:t>Chapelle Colleoni, Bergame</a:t>
            </a:r>
          </a:p>
        </p:txBody>
      </p:sp>
      <p:sp>
        <p:nvSpPr>
          <p:cNvPr id="2" name="Espace réservé de la date 1">
            <a:extLst>
              <a:ext uri="{FF2B5EF4-FFF2-40B4-BE49-F238E27FC236}">
                <a16:creationId xmlns:a16="http://schemas.microsoft.com/office/drawing/2014/main" id="{B2E8455A-2E70-9C8A-6F14-AC016B8D752A}"/>
              </a:ext>
            </a:extLst>
          </p:cNvPr>
          <p:cNvSpPr>
            <a:spLocks noGrp="1"/>
          </p:cNvSpPr>
          <p:nvPr>
            <p:ph type="dt" sz="half" idx="10"/>
          </p:nvPr>
        </p:nvSpPr>
        <p:spPr/>
        <p:txBody>
          <a:bodyPr/>
          <a:lstStyle/>
          <a:p>
            <a:fld id="{37D26306-F2B2-4302-8578-DC42BBA57178}" type="datetime1">
              <a:rPr lang="fr-FR" smtClean="0"/>
              <a:t>10/10/2022</a:t>
            </a:fld>
            <a:endParaRPr lang="fr-FR"/>
          </a:p>
        </p:txBody>
      </p:sp>
      <p:sp>
        <p:nvSpPr>
          <p:cNvPr id="5" name="Espace réservé du pied de page 4">
            <a:extLst>
              <a:ext uri="{FF2B5EF4-FFF2-40B4-BE49-F238E27FC236}">
                <a16:creationId xmlns:a16="http://schemas.microsoft.com/office/drawing/2014/main" id="{A71C8B4C-7165-180C-4A2B-748677BF0CB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DA89B31-F4B7-E568-3D98-F73FD1A87E18}"/>
              </a:ext>
            </a:extLst>
          </p:cNvPr>
          <p:cNvSpPr>
            <a:spLocks noGrp="1"/>
          </p:cNvSpPr>
          <p:nvPr>
            <p:ph type="sldNum" sz="quarter" idx="12"/>
          </p:nvPr>
        </p:nvSpPr>
        <p:spPr/>
        <p:txBody>
          <a:bodyPr/>
          <a:lstStyle/>
          <a:p>
            <a:fld id="{536A7DCF-6BAF-45CC-8A64-9226616FE9B5}" type="slidenum">
              <a:rPr lang="fr-FR" smtClean="0"/>
              <a:t>13</a:t>
            </a:fld>
            <a:endParaRPr lang="fr-FR"/>
          </a:p>
        </p:txBody>
      </p:sp>
    </p:spTree>
    <p:extLst>
      <p:ext uri="{BB962C8B-B14F-4D97-AF65-F5344CB8AC3E}">
        <p14:creationId xmlns:p14="http://schemas.microsoft.com/office/powerpoint/2010/main" val="1422825887"/>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ulpture, bâtiment, pierre&#10;&#10;Description générée automatiquement">
            <a:extLst>
              <a:ext uri="{FF2B5EF4-FFF2-40B4-BE49-F238E27FC236}">
                <a16:creationId xmlns:a16="http://schemas.microsoft.com/office/drawing/2014/main" id="{E8DC62E1-3BF5-93A0-5619-7343D44EFC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24304" y="385762"/>
            <a:ext cx="7620000" cy="6086475"/>
          </a:xfrm>
          <a:prstGeom prst="rect">
            <a:avLst/>
          </a:prstGeom>
          <a:ln w="50800" cmpd="dbl">
            <a:solidFill>
              <a:schemeClr val="bg1"/>
            </a:solidFill>
          </a:ln>
        </p:spPr>
      </p:pic>
      <p:sp>
        <p:nvSpPr>
          <p:cNvPr id="4" name="ZoneTexte 3">
            <a:extLst>
              <a:ext uri="{FF2B5EF4-FFF2-40B4-BE49-F238E27FC236}">
                <a16:creationId xmlns:a16="http://schemas.microsoft.com/office/drawing/2014/main" id="{145C1BC5-066F-2A16-FA1A-C42B8EC12D6B}"/>
              </a:ext>
            </a:extLst>
          </p:cNvPr>
          <p:cNvSpPr txBox="1"/>
          <p:nvPr/>
        </p:nvSpPr>
        <p:spPr>
          <a:xfrm>
            <a:off x="9096703" y="3429000"/>
            <a:ext cx="3095297" cy="707886"/>
          </a:xfrm>
          <a:prstGeom prst="rect">
            <a:avLst/>
          </a:prstGeom>
          <a:noFill/>
        </p:spPr>
        <p:txBody>
          <a:bodyPr wrap="square" rtlCol="0">
            <a:spAutoFit/>
          </a:bodyPr>
          <a:lstStyle/>
          <a:p>
            <a:r>
              <a:rPr lang="fr-FR" sz="2000" b="1" i="1" dirty="0" err="1">
                <a:solidFill>
                  <a:srgbClr val="FFFF00"/>
                </a:solidFill>
              </a:rPr>
              <a:t>Cristoforo</a:t>
            </a:r>
            <a:r>
              <a:rPr lang="fr-FR" sz="2000" b="1" i="1" dirty="0">
                <a:solidFill>
                  <a:srgbClr val="FFFF00"/>
                </a:solidFill>
              </a:rPr>
              <a:t> </a:t>
            </a:r>
            <a:r>
              <a:rPr lang="fr-FR" sz="2000" b="1" i="1" dirty="0" err="1">
                <a:solidFill>
                  <a:srgbClr val="FFFF00"/>
                </a:solidFill>
              </a:rPr>
              <a:t>Mantegazza</a:t>
            </a:r>
            <a:r>
              <a:rPr lang="fr-FR" sz="2000" b="1" i="1" dirty="0">
                <a:solidFill>
                  <a:srgbClr val="FFFF00"/>
                </a:solidFill>
              </a:rPr>
              <a:t>, Expulsion des progéniteurs</a:t>
            </a:r>
          </a:p>
        </p:txBody>
      </p:sp>
      <p:sp>
        <p:nvSpPr>
          <p:cNvPr id="2" name="Espace réservé de la date 1">
            <a:extLst>
              <a:ext uri="{FF2B5EF4-FFF2-40B4-BE49-F238E27FC236}">
                <a16:creationId xmlns:a16="http://schemas.microsoft.com/office/drawing/2014/main" id="{32362D5D-CFCA-4C17-E989-A67E3A3415E8}"/>
              </a:ext>
            </a:extLst>
          </p:cNvPr>
          <p:cNvSpPr>
            <a:spLocks noGrp="1"/>
          </p:cNvSpPr>
          <p:nvPr>
            <p:ph type="dt" sz="half" idx="10"/>
          </p:nvPr>
        </p:nvSpPr>
        <p:spPr/>
        <p:txBody>
          <a:bodyPr/>
          <a:lstStyle/>
          <a:p>
            <a:fld id="{8684CA44-332A-4E75-A27B-A54A205DCE42}" type="datetime1">
              <a:rPr lang="fr-FR" smtClean="0"/>
              <a:t>10/10/2022</a:t>
            </a:fld>
            <a:endParaRPr lang="fr-FR"/>
          </a:p>
        </p:txBody>
      </p:sp>
      <p:sp>
        <p:nvSpPr>
          <p:cNvPr id="5" name="Espace réservé du pied de page 4">
            <a:extLst>
              <a:ext uri="{FF2B5EF4-FFF2-40B4-BE49-F238E27FC236}">
                <a16:creationId xmlns:a16="http://schemas.microsoft.com/office/drawing/2014/main" id="{0AB6CE72-9984-7CC7-10AF-52B309CEB524}"/>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7F59DAB-2C72-C2B1-836C-FABB5AE53442}"/>
              </a:ext>
            </a:extLst>
          </p:cNvPr>
          <p:cNvSpPr>
            <a:spLocks noGrp="1"/>
          </p:cNvSpPr>
          <p:nvPr>
            <p:ph type="sldNum" sz="quarter" idx="12"/>
          </p:nvPr>
        </p:nvSpPr>
        <p:spPr/>
        <p:txBody>
          <a:bodyPr/>
          <a:lstStyle/>
          <a:p>
            <a:fld id="{536A7DCF-6BAF-45CC-8A64-9226616FE9B5}" type="slidenum">
              <a:rPr lang="fr-FR" smtClean="0"/>
              <a:t>14</a:t>
            </a:fld>
            <a:endParaRPr lang="fr-FR"/>
          </a:p>
        </p:txBody>
      </p:sp>
    </p:spTree>
    <p:extLst>
      <p:ext uri="{BB962C8B-B14F-4D97-AF65-F5344CB8AC3E}">
        <p14:creationId xmlns:p14="http://schemas.microsoft.com/office/powerpoint/2010/main" val="2058342628"/>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ierre&#10;&#10;Description générée automatiquement">
            <a:extLst>
              <a:ext uri="{FF2B5EF4-FFF2-40B4-BE49-F238E27FC236}">
                <a16:creationId xmlns:a16="http://schemas.microsoft.com/office/drawing/2014/main" id="{B6B2C27F-976C-0EEA-FF79-45C3DBE9554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24759" y="236483"/>
            <a:ext cx="4840014" cy="6385034"/>
          </a:xfrm>
          <a:prstGeom prst="rect">
            <a:avLst/>
          </a:prstGeom>
          <a:ln w="50800" cmpd="dbl">
            <a:solidFill>
              <a:schemeClr val="bg1"/>
            </a:solidFill>
          </a:ln>
        </p:spPr>
      </p:pic>
      <p:sp>
        <p:nvSpPr>
          <p:cNvPr id="4" name="ZoneTexte 3">
            <a:extLst>
              <a:ext uri="{FF2B5EF4-FFF2-40B4-BE49-F238E27FC236}">
                <a16:creationId xmlns:a16="http://schemas.microsoft.com/office/drawing/2014/main" id="{155B35DC-0EE2-0D34-4A7B-7E67893736BF}"/>
              </a:ext>
            </a:extLst>
          </p:cNvPr>
          <p:cNvSpPr txBox="1"/>
          <p:nvPr/>
        </p:nvSpPr>
        <p:spPr>
          <a:xfrm>
            <a:off x="6096000" y="4209393"/>
            <a:ext cx="6216869" cy="707886"/>
          </a:xfrm>
          <a:prstGeom prst="rect">
            <a:avLst/>
          </a:prstGeom>
          <a:noFill/>
        </p:spPr>
        <p:txBody>
          <a:bodyPr wrap="square" rtlCol="0">
            <a:spAutoFit/>
          </a:bodyPr>
          <a:lstStyle/>
          <a:p>
            <a:r>
              <a:rPr lang="it-IT" sz="2000" b="1" i="1" dirty="0">
                <a:solidFill>
                  <a:srgbClr val="FFFF00"/>
                </a:solidFill>
              </a:rPr>
              <a:t>Giovanni Antonio Amadeo, arche de San Lanfranco Beccari, Pavie, San Lanfranco (1489)</a:t>
            </a:r>
            <a:endParaRPr lang="fr-FR" sz="2000" b="1" i="1" dirty="0">
              <a:solidFill>
                <a:srgbClr val="FFFF00"/>
              </a:solidFill>
            </a:endParaRPr>
          </a:p>
        </p:txBody>
      </p:sp>
      <p:sp>
        <p:nvSpPr>
          <p:cNvPr id="2" name="Espace réservé de la date 1">
            <a:extLst>
              <a:ext uri="{FF2B5EF4-FFF2-40B4-BE49-F238E27FC236}">
                <a16:creationId xmlns:a16="http://schemas.microsoft.com/office/drawing/2014/main" id="{787D4781-638B-89C5-6920-A208A6F7597C}"/>
              </a:ext>
            </a:extLst>
          </p:cNvPr>
          <p:cNvSpPr>
            <a:spLocks noGrp="1"/>
          </p:cNvSpPr>
          <p:nvPr>
            <p:ph type="dt" sz="half" idx="10"/>
          </p:nvPr>
        </p:nvSpPr>
        <p:spPr/>
        <p:txBody>
          <a:bodyPr/>
          <a:lstStyle/>
          <a:p>
            <a:fld id="{CEDFAD02-D5E7-446F-998C-AAB19875A510}" type="datetime1">
              <a:rPr lang="fr-FR" smtClean="0"/>
              <a:t>10/10/2022</a:t>
            </a:fld>
            <a:endParaRPr lang="fr-FR"/>
          </a:p>
        </p:txBody>
      </p:sp>
      <p:sp>
        <p:nvSpPr>
          <p:cNvPr id="5" name="Espace réservé du pied de page 4">
            <a:extLst>
              <a:ext uri="{FF2B5EF4-FFF2-40B4-BE49-F238E27FC236}">
                <a16:creationId xmlns:a16="http://schemas.microsoft.com/office/drawing/2014/main" id="{70415853-3612-DFC3-212D-3FCD3C5A0EC8}"/>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E2135B5-84C7-F615-2C82-95154E45F0B9}"/>
              </a:ext>
            </a:extLst>
          </p:cNvPr>
          <p:cNvSpPr>
            <a:spLocks noGrp="1"/>
          </p:cNvSpPr>
          <p:nvPr>
            <p:ph type="sldNum" sz="quarter" idx="12"/>
          </p:nvPr>
        </p:nvSpPr>
        <p:spPr/>
        <p:txBody>
          <a:bodyPr/>
          <a:lstStyle/>
          <a:p>
            <a:fld id="{536A7DCF-6BAF-45CC-8A64-9226616FE9B5}" type="slidenum">
              <a:rPr lang="fr-FR" smtClean="0"/>
              <a:t>15</a:t>
            </a:fld>
            <a:endParaRPr lang="fr-FR"/>
          </a:p>
        </p:txBody>
      </p:sp>
    </p:spTree>
    <p:extLst>
      <p:ext uri="{BB962C8B-B14F-4D97-AF65-F5344CB8AC3E}">
        <p14:creationId xmlns:p14="http://schemas.microsoft.com/office/powerpoint/2010/main" val="3351836003"/>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extérieur, rue&#10;&#10;Description générée automatiquement">
            <a:extLst>
              <a:ext uri="{FF2B5EF4-FFF2-40B4-BE49-F238E27FC236}">
                <a16:creationId xmlns:a16="http://schemas.microsoft.com/office/drawing/2014/main" id="{2FF628FB-C082-ADC8-ED84-17FA07D8C2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520262"/>
            <a:ext cx="9144000" cy="5801710"/>
          </a:xfrm>
          <a:prstGeom prst="rect">
            <a:avLst/>
          </a:prstGeom>
          <a:ln w="50800" cmpd="dbl">
            <a:solidFill>
              <a:schemeClr val="bg1"/>
            </a:solidFill>
          </a:ln>
        </p:spPr>
      </p:pic>
      <p:sp>
        <p:nvSpPr>
          <p:cNvPr id="4" name="ZoneTexte 3">
            <a:extLst>
              <a:ext uri="{FF2B5EF4-FFF2-40B4-BE49-F238E27FC236}">
                <a16:creationId xmlns:a16="http://schemas.microsoft.com/office/drawing/2014/main" id="{53426ABB-6B3B-98F0-AC1C-D69AAB02D8CD}"/>
              </a:ext>
            </a:extLst>
          </p:cNvPr>
          <p:cNvSpPr txBox="1"/>
          <p:nvPr/>
        </p:nvSpPr>
        <p:spPr>
          <a:xfrm>
            <a:off x="4682358" y="120152"/>
            <a:ext cx="7062952" cy="400110"/>
          </a:xfrm>
          <a:prstGeom prst="rect">
            <a:avLst/>
          </a:prstGeom>
          <a:noFill/>
        </p:spPr>
        <p:txBody>
          <a:bodyPr wrap="square" rtlCol="0">
            <a:spAutoFit/>
          </a:bodyPr>
          <a:lstStyle/>
          <a:p>
            <a:r>
              <a:rPr lang="fr-FR" sz="2000" b="1" i="1" dirty="0">
                <a:solidFill>
                  <a:srgbClr val="FFFF00"/>
                </a:solidFill>
              </a:rPr>
              <a:t>Santa Maria delle Grazie</a:t>
            </a:r>
          </a:p>
        </p:txBody>
      </p:sp>
      <p:sp>
        <p:nvSpPr>
          <p:cNvPr id="2" name="Espace réservé de la date 1">
            <a:extLst>
              <a:ext uri="{FF2B5EF4-FFF2-40B4-BE49-F238E27FC236}">
                <a16:creationId xmlns:a16="http://schemas.microsoft.com/office/drawing/2014/main" id="{41169C28-ED36-9801-6B87-148A2CE7316A}"/>
              </a:ext>
            </a:extLst>
          </p:cNvPr>
          <p:cNvSpPr>
            <a:spLocks noGrp="1"/>
          </p:cNvSpPr>
          <p:nvPr>
            <p:ph type="dt" sz="half" idx="10"/>
          </p:nvPr>
        </p:nvSpPr>
        <p:spPr/>
        <p:txBody>
          <a:bodyPr/>
          <a:lstStyle/>
          <a:p>
            <a:fld id="{7E211C98-0A1C-4FD9-A980-90D2F29CC940}" type="datetime1">
              <a:rPr lang="fr-FR" smtClean="0"/>
              <a:t>10/10/2022</a:t>
            </a:fld>
            <a:endParaRPr lang="fr-FR"/>
          </a:p>
        </p:txBody>
      </p:sp>
      <p:sp>
        <p:nvSpPr>
          <p:cNvPr id="5" name="Espace réservé du pied de page 4">
            <a:extLst>
              <a:ext uri="{FF2B5EF4-FFF2-40B4-BE49-F238E27FC236}">
                <a16:creationId xmlns:a16="http://schemas.microsoft.com/office/drawing/2014/main" id="{FB289257-D5C7-4ADA-4F96-6499542C343E}"/>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B7D138C6-1548-2BDA-1061-211CF4675370}"/>
              </a:ext>
            </a:extLst>
          </p:cNvPr>
          <p:cNvSpPr>
            <a:spLocks noGrp="1"/>
          </p:cNvSpPr>
          <p:nvPr>
            <p:ph type="sldNum" sz="quarter" idx="12"/>
          </p:nvPr>
        </p:nvSpPr>
        <p:spPr/>
        <p:txBody>
          <a:bodyPr/>
          <a:lstStyle/>
          <a:p>
            <a:fld id="{536A7DCF-6BAF-45CC-8A64-9226616FE9B5}" type="slidenum">
              <a:rPr lang="fr-FR" smtClean="0"/>
              <a:t>16</a:t>
            </a:fld>
            <a:endParaRPr lang="fr-FR"/>
          </a:p>
        </p:txBody>
      </p:sp>
    </p:spTree>
    <p:extLst>
      <p:ext uri="{BB962C8B-B14F-4D97-AF65-F5344CB8AC3E}">
        <p14:creationId xmlns:p14="http://schemas.microsoft.com/office/powerpoint/2010/main" val="2731880390"/>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allée&#10;&#10;Description générée automatiquement">
            <a:extLst>
              <a:ext uri="{FF2B5EF4-FFF2-40B4-BE49-F238E27FC236}">
                <a16:creationId xmlns:a16="http://schemas.microsoft.com/office/drawing/2014/main" id="{E3B8318C-8372-71C4-A255-CEF200D864C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34662" y="614855"/>
            <a:ext cx="9270124" cy="5691351"/>
          </a:xfrm>
          <a:prstGeom prst="rect">
            <a:avLst/>
          </a:prstGeom>
          <a:ln w="50800" cmpd="dbl">
            <a:solidFill>
              <a:schemeClr val="bg1"/>
            </a:solidFill>
          </a:ln>
        </p:spPr>
      </p:pic>
      <p:sp>
        <p:nvSpPr>
          <p:cNvPr id="4" name="ZoneTexte 3">
            <a:extLst>
              <a:ext uri="{FF2B5EF4-FFF2-40B4-BE49-F238E27FC236}">
                <a16:creationId xmlns:a16="http://schemas.microsoft.com/office/drawing/2014/main" id="{539EE21A-1382-5B34-1892-5AFD507CA455}"/>
              </a:ext>
            </a:extLst>
          </p:cNvPr>
          <p:cNvSpPr txBox="1"/>
          <p:nvPr/>
        </p:nvSpPr>
        <p:spPr>
          <a:xfrm>
            <a:off x="3468413" y="214745"/>
            <a:ext cx="8229600" cy="400110"/>
          </a:xfrm>
          <a:prstGeom prst="rect">
            <a:avLst/>
          </a:prstGeom>
          <a:noFill/>
        </p:spPr>
        <p:txBody>
          <a:bodyPr wrap="square" rtlCol="0">
            <a:spAutoFit/>
          </a:bodyPr>
          <a:lstStyle/>
          <a:p>
            <a:r>
              <a:rPr lang="pt-BR" sz="2000" b="1" i="1" dirty="0">
                <a:solidFill>
                  <a:srgbClr val="FFFF00"/>
                </a:solidFill>
              </a:rPr>
              <a:t>Intérieur de Santa Maria presso San Satiro.</a:t>
            </a:r>
            <a:endParaRPr lang="fr-FR" sz="2000" b="1" i="1" dirty="0">
              <a:solidFill>
                <a:srgbClr val="FFFF00"/>
              </a:solidFill>
            </a:endParaRPr>
          </a:p>
        </p:txBody>
      </p:sp>
      <p:sp>
        <p:nvSpPr>
          <p:cNvPr id="2" name="Espace réservé de la date 1">
            <a:extLst>
              <a:ext uri="{FF2B5EF4-FFF2-40B4-BE49-F238E27FC236}">
                <a16:creationId xmlns:a16="http://schemas.microsoft.com/office/drawing/2014/main" id="{2DAEB9F1-D6B2-D291-FEF5-09EEC50F34DE}"/>
              </a:ext>
            </a:extLst>
          </p:cNvPr>
          <p:cNvSpPr>
            <a:spLocks noGrp="1"/>
          </p:cNvSpPr>
          <p:nvPr>
            <p:ph type="dt" sz="half" idx="10"/>
          </p:nvPr>
        </p:nvSpPr>
        <p:spPr/>
        <p:txBody>
          <a:bodyPr/>
          <a:lstStyle/>
          <a:p>
            <a:fld id="{869389BB-194A-45F3-AD32-B22B169403FE}" type="datetime1">
              <a:rPr lang="fr-FR" smtClean="0"/>
              <a:t>10/10/2022</a:t>
            </a:fld>
            <a:endParaRPr lang="fr-FR"/>
          </a:p>
        </p:txBody>
      </p:sp>
      <p:sp>
        <p:nvSpPr>
          <p:cNvPr id="5" name="Espace réservé du pied de page 4">
            <a:extLst>
              <a:ext uri="{FF2B5EF4-FFF2-40B4-BE49-F238E27FC236}">
                <a16:creationId xmlns:a16="http://schemas.microsoft.com/office/drawing/2014/main" id="{E627E173-5AF8-0D5E-C5BB-19ACAFE024E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ABDCBD5C-7B4D-00C3-217C-1292696A085C}"/>
              </a:ext>
            </a:extLst>
          </p:cNvPr>
          <p:cNvSpPr>
            <a:spLocks noGrp="1"/>
          </p:cNvSpPr>
          <p:nvPr>
            <p:ph type="sldNum" sz="quarter" idx="12"/>
          </p:nvPr>
        </p:nvSpPr>
        <p:spPr/>
        <p:txBody>
          <a:bodyPr/>
          <a:lstStyle/>
          <a:p>
            <a:fld id="{536A7DCF-6BAF-45CC-8A64-9226616FE9B5}" type="slidenum">
              <a:rPr lang="fr-FR" smtClean="0"/>
              <a:t>17</a:t>
            </a:fld>
            <a:endParaRPr lang="fr-FR"/>
          </a:p>
        </p:txBody>
      </p:sp>
    </p:spTree>
    <p:extLst>
      <p:ext uri="{BB962C8B-B14F-4D97-AF65-F5344CB8AC3E}">
        <p14:creationId xmlns:p14="http://schemas.microsoft.com/office/powerpoint/2010/main" val="239536782"/>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bâtiment, pierre, colonnade&#10;&#10;Description générée automatiquement">
            <a:extLst>
              <a:ext uri="{FF2B5EF4-FFF2-40B4-BE49-F238E27FC236}">
                <a16:creationId xmlns:a16="http://schemas.microsoft.com/office/drawing/2014/main" id="{1E24675F-7D0D-86C3-08E7-45950332344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630621"/>
            <a:ext cx="10160000" cy="5817476"/>
          </a:xfrm>
          <a:prstGeom prst="rect">
            <a:avLst/>
          </a:prstGeom>
          <a:ln w="50800" cmpd="dbl">
            <a:solidFill>
              <a:schemeClr val="bg1"/>
            </a:solidFill>
          </a:ln>
        </p:spPr>
      </p:pic>
      <p:sp>
        <p:nvSpPr>
          <p:cNvPr id="4" name="ZoneTexte 3">
            <a:extLst>
              <a:ext uri="{FF2B5EF4-FFF2-40B4-BE49-F238E27FC236}">
                <a16:creationId xmlns:a16="http://schemas.microsoft.com/office/drawing/2014/main" id="{AD406FA5-DD9C-2ECF-3CAE-20DF64F458A2}"/>
              </a:ext>
            </a:extLst>
          </p:cNvPr>
          <p:cNvSpPr txBox="1"/>
          <p:nvPr/>
        </p:nvSpPr>
        <p:spPr>
          <a:xfrm>
            <a:off x="3463158" y="209848"/>
            <a:ext cx="6085490" cy="400110"/>
          </a:xfrm>
          <a:prstGeom prst="rect">
            <a:avLst/>
          </a:prstGeom>
          <a:noFill/>
        </p:spPr>
        <p:txBody>
          <a:bodyPr wrap="square" rtlCol="0">
            <a:spAutoFit/>
          </a:bodyPr>
          <a:lstStyle/>
          <a:p>
            <a:r>
              <a:rPr lang="fr-FR" sz="2000" b="1" i="1" dirty="0">
                <a:solidFill>
                  <a:srgbClr val="FFFF00"/>
                </a:solidFill>
              </a:rPr>
              <a:t>Vue latérale de la fausse abside de San </a:t>
            </a:r>
            <a:r>
              <a:rPr lang="fr-FR" sz="2000" b="1" i="1" dirty="0" err="1">
                <a:solidFill>
                  <a:srgbClr val="FFFF00"/>
                </a:solidFill>
              </a:rPr>
              <a:t>Satiro</a:t>
            </a:r>
            <a:r>
              <a:rPr lang="fr-FR" sz="2000" b="1" i="1" dirty="0">
                <a:solidFill>
                  <a:srgbClr val="FFFF00"/>
                </a:solidFill>
              </a:rPr>
              <a:t>.</a:t>
            </a:r>
          </a:p>
        </p:txBody>
      </p:sp>
      <p:sp>
        <p:nvSpPr>
          <p:cNvPr id="2" name="Espace réservé de la date 1">
            <a:extLst>
              <a:ext uri="{FF2B5EF4-FFF2-40B4-BE49-F238E27FC236}">
                <a16:creationId xmlns:a16="http://schemas.microsoft.com/office/drawing/2014/main" id="{0D0878B5-A1C1-2808-E337-76DED86DC4D3}"/>
              </a:ext>
            </a:extLst>
          </p:cNvPr>
          <p:cNvSpPr>
            <a:spLocks noGrp="1"/>
          </p:cNvSpPr>
          <p:nvPr>
            <p:ph type="dt" sz="half" idx="10"/>
          </p:nvPr>
        </p:nvSpPr>
        <p:spPr/>
        <p:txBody>
          <a:bodyPr/>
          <a:lstStyle/>
          <a:p>
            <a:fld id="{AA06D9BC-0CF0-44BA-9124-07CDCE743288}" type="datetime1">
              <a:rPr lang="fr-FR" smtClean="0"/>
              <a:t>10/10/2022</a:t>
            </a:fld>
            <a:endParaRPr lang="fr-FR"/>
          </a:p>
        </p:txBody>
      </p:sp>
      <p:sp>
        <p:nvSpPr>
          <p:cNvPr id="5" name="Espace réservé du pied de page 4">
            <a:extLst>
              <a:ext uri="{FF2B5EF4-FFF2-40B4-BE49-F238E27FC236}">
                <a16:creationId xmlns:a16="http://schemas.microsoft.com/office/drawing/2014/main" id="{3968255D-3457-D752-5FF3-530BA38A4C95}"/>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8477E133-8755-DD33-617F-D77AAF78D588}"/>
              </a:ext>
            </a:extLst>
          </p:cNvPr>
          <p:cNvSpPr>
            <a:spLocks noGrp="1"/>
          </p:cNvSpPr>
          <p:nvPr>
            <p:ph type="sldNum" sz="quarter" idx="12"/>
          </p:nvPr>
        </p:nvSpPr>
        <p:spPr/>
        <p:txBody>
          <a:bodyPr/>
          <a:lstStyle/>
          <a:p>
            <a:fld id="{536A7DCF-6BAF-45CC-8A64-9226616FE9B5}" type="slidenum">
              <a:rPr lang="fr-FR" smtClean="0"/>
              <a:t>18</a:t>
            </a:fld>
            <a:endParaRPr lang="fr-FR"/>
          </a:p>
        </p:txBody>
      </p:sp>
    </p:spTree>
    <p:extLst>
      <p:ext uri="{BB962C8B-B14F-4D97-AF65-F5344CB8AC3E}">
        <p14:creationId xmlns:p14="http://schemas.microsoft.com/office/powerpoint/2010/main" val="4273278931"/>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extérieur, famille&#10;&#10;Description générée automatiquement">
            <a:extLst>
              <a:ext uri="{FF2B5EF4-FFF2-40B4-BE49-F238E27FC236}">
                <a16:creationId xmlns:a16="http://schemas.microsoft.com/office/drawing/2014/main" id="{41731D33-8C59-7E64-2BA3-6F9AE2EE1C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0166" y="441433"/>
            <a:ext cx="6385034" cy="5975133"/>
          </a:xfrm>
          <a:prstGeom prst="rect">
            <a:avLst/>
          </a:prstGeom>
          <a:ln w="50800" cmpd="dbl">
            <a:solidFill>
              <a:schemeClr val="bg1"/>
            </a:solidFill>
          </a:ln>
        </p:spPr>
      </p:pic>
      <p:sp>
        <p:nvSpPr>
          <p:cNvPr id="4" name="ZoneTexte 3">
            <a:extLst>
              <a:ext uri="{FF2B5EF4-FFF2-40B4-BE49-F238E27FC236}">
                <a16:creationId xmlns:a16="http://schemas.microsoft.com/office/drawing/2014/main" id="{1B464484-9DAA-F0C6-78F5-EF5322035BEC}"/>
              </a:ext>
            </a:extLst>
          </p:cNvPr>
          <p:cNvSpPr txBox="1"/>
          <p:nvPr/>
        </p:nvSpPr>
        <p:spPr>
          <a:xfrm>
            <a:off x="7488621" y="3429000"/>
            <a:ext cx="4556234" cy="707886"/>
          </a:xfrm>
          <a:prstGeom prst="rect">
            <a:avLst/>
          </a:prstGeom>
          <a:noFill/>
        </p:spPr>
        <p:txBody>
          <a:bodyPr wrap="square" rtlCol="0">
            <a:spAutoFit/>
          </a:bodyPr>
          <a:lstStyle/>
          <a:p>
            <a:r>
              <a:rPr lang="fr-FR" sz="2000" b="1" i="1" dirty="0">
                <a:solidFill>
                  <a:srgbClr val="FFFF00"/>
                </a:solidFill>
              </a:rPr>
              <a:t>Ambrogio </a:t>
            </a:r>
            <a:r>
              <a:rPr lang="fr-FR" sz="2000" b="1" i="1" dirty="0" err="1">
                <a:solidFill>
                  <a:srgbClr val="FFFF00"/>
                </a:solidFill>
              </a:rPr>
              <a:t>Borgognone</a:t>
            </a:r>
            <a:r>
              <a:rPr lang="fr-FR" sz="2000" b="1" i="1" dirty="0">
                <a:solidFill>
                  <a:srgbClr val="FFFF00"/>
                </a:solidFill>
              </a:rPr>
              <a:t>, La Vierge des Chartreux.</a:t>
            </a:r>
          </a:p>
        </p:txBody>
      </p:sp>
      <p:sp>
        <p:nvSpPr>
          <p:cNvPr id="2" name="Espace réservé de la date 1">
            <a:extLst>
              <a:ext uri="{FF2B5EF4-FFF2-40B4-BE49-F238E27FC236}">
                <a16:creationId xmlns:a16="http://schemas.microsoft.com/office/drawing/2014/main" id="{07F1C627-22AD-B132-F7D9-344D0E658009}"/>
              </a:ext>
            </a:extLst>
          </p:cNvPr>
          <p:cNvSpPr>
            <a:spLocks noGrp="1"/>
          </p:cNvSpPr>
          <p:nvPr>
            <p:ph type="dt" sz="half" idx="10"/>
          </p:nvPr>
        </p:nvSpPr>
        <p:spPr/>
        <p:txBody>
          <a:bodyPr/>
          <a:lstStyle/>
          <a:p>
            <a:fld id="{E50AA400-1DA8-4715-949E-76FAA69E89B4}" type="datetime1">
              <a:rPr lang="fr-FR" smtClean="0"/>
              <a:t>10/10/2022</a:t>
            </a:fld>
            <a:endParaRPr lang="fr-FR"/>
          </a:p>
        </p:txBody>
      </p:sp>
      <p:sp>
        <p:nvSpPr>
          <p:cNvPr id="5" name="Espace réservé du pied de page 4">
            <a:extLst>
              <a:ext uri="{FF2B5EF4-FFF2-40B4-BE49-F238E27FC236}">
                <a16:creationId xmlns:a16="http://schemas.microsoft.com/office/drawing/2014/main" id="{85E82D56-C698-DDE3-355E-DFF79074350B}"/>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EF22A8B4-4B67-FAE3-02CD-CF9F6237630B}"/>
              </a:ext>
            </a:extLst>
          </p:cNvPr>
          <p:cNvSpPr>
            <a:spLocks noGrp="1"/>
          </p:cNvSpPr>
          <p:nvPr>
            <p:ph type="sldNum" sz="quarter" idx="12"/>
          </p:nvPr>
        </p:nvSpPr>
        <p:spPr/>
        <p:txBody>
          <a:bodyPr/>
          <a:lstStyle/>
          <a:p>
            <a:fld id="{536A7DCF-6BAF-45CC-8A64-9226616FE9B5}" type="slidenum">
              <a:rPr lang="fr-FR" smtClean="0"/>
              <a:t>19</a:t>
            </a:fld>
            <a:endParaRPr lang="fr-FR"/>
          </a:p>
        </p:txBody>
      </p:sp>
    </p:spTree>
    <p:extLst>
      <p:ext uri="{BB962C8B-B14F-4D97-AF65-F5344CB8AC3E}">
        <p14:creationId xmlns:p14="http://schemas.microsoft.com/office/powerpoint/2010/main" val="2606992176"/>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debout&#10;&#10;Description générée automatiquement">
            <a:extLst>
              <a:ext uri="{FF2B5EF4-FFF2-40B4-BE49-F238E27FC236}">
                <a16:creationId xmlns:a16="http://schemas.microsoft.com/office/drawing/2014/main" id="{6281FA52-A327-FE07-FEF0-C82C2EA325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76553" y="370490"/>
            <a:ext cx="4729654" cy="6117020"/>
          </a:xfrm>
          <a:prstGeom prst="rect">
            <a:avLst/>
          </a:prstGeom>
          <a:ln w="50800" cmpd="dbl">
            <a:solidFill>
              <a:schemeClr val="bg1"/>
            </a:solidFill>
          </a:ln>
        </p:spPr>
      </p:pic>
      <p:sp>
        <p:nvSpPr>
          <p:cNvPr id="4" name="ZoneTexte 3">
            <a:extLst>
              <a:ext uri="{FF2B5EF4-FFF2-40B4-BE49-F238E27FC236}">
                <a16:creationId xmlns:a16="http://schemas.microsoft.com/office/drawing/2014/main" id="{1AD483FE-76D8-DB2E-84C1-5384A6CD7A75}"/>
              </a:ext>
            </a:extLst>
          </p:cNvPr>
          <p:cNvSpPr txBox="1"/>
          <p:nvPr/>
        </p:nvSpPr>
        <p:spPr>
          <a:xfrm>
            <a:off x="6558455" y="3720662"/>
            <a:ext cx="6022428" cy="400110"/>
          </a:xfrm>
          <a:prstGeom prst="rect">
            <a:avLst/>
          </a:prstGeom>
          <a:noFill/>
        </p:spPr>
        <p:txBody>
          <a:bodyPr wrap="square" rtlCol="0">
            <a:spAutoFit/>
          </a:bodyPr>
          <a:lstStyle/>
          <a:p>
            <a:r>
              <a:rPr lang="fr-FR" sz="2000" b="1" i="1" dirty="0">
                <a:solidFill>
                  <a:srgbClr val="FFFF00"/>
                </a:solidFill>
              </a:rPr>
              <a:t>Bramante, le Christ à la colonne (vers 1480-1490)</a:t>
            </a:r>
          </a:p>
        </p:txBody>
      </p:sp>
      <p:sp>
        <p:nvSpPr>
          <p:cNvPr id="2" name="Espace réservé de la date 1">
            <a:extLst>
              <a:ext uri="{FF2B5EF4-FFF2-40B4-BE49-F238E27FC236}">
                <a16:creationId xmlns:a16="http://schemas.microsoft.com/office/drawing/2014/main" id="{68900C36-4D2A-EE39-5E7A-110746A0ED07}"/>
              </a:ext>
            </a:extLst>
          </p:cNvPr>
          <p:cNvSpPr>
            <a:spLocks noGrp="1"/>
          </p:cNvSpPr>
          <p:nvPr>
            <p:ph type="dt" sz="half" idx="10"/>
          </p:nvPr>
        </p:nvSpPr>
        <p:spPr/>
        <p:txBody>
          <a:bodyPr/>
          <a:lstStyle/>
          <a:p>
            <a:fld id="{B2C06A95-4D89-42A9-96C5-49E45C3F63FB}" type="datetime1">
              <a:rPr lang="fr-FR" smtClean="0"/>
              <a:t>10/10/2022</a:t>
            </a:fld>
            <a:endParaRPr lang="fr-FR"/>
          </a:p>
        </p:txBody>
      </p:sp>
      <p:sp>
        <p:nvSpPr>
          <p:cNvPr id="5" name="Espace réservé du pied de page 4">
            <a:extLst>
              <a:ext uri="{FF2B5EF4-FFF2-40B4-BE49-F238E27FC236}">
                <a16:creationId xmlns:a16="http://schemas.microsoft.com/office/drawing/2014/main" id="{56A7042E-AB23-A3E6-0FF9-14B634C8569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C91AC6E-0CB7-EBC0-2CC2-C024FAB719CA}"/>
              </a:ext>
            </a:extLst>
          </p:cNvPr>
          <p:cNvSpPr>
            <a:spLocks noGrp="1"/>
          </p:cNvSpPr>
          <p:nvPr>
            <p:ph type="sldNum" sz="quarter" idx="12"/>
          </p:nvPr>
        </p:nvSpPr>
        <p:spPr/>
        <p:txBody>
          <a:bodyPr/>
          <a:lstStyle/>
          <a:p>
            <a:fld id="{536A7DCF-6BAF-45CC-8A64-9226616FE9B5}" type="slidenum">
              <a:rPr lang="fr-FR" smtClean="0"/>
              <a:t>20</a:t>
            </a:fld>
            <a:endParaRPr lang="fr-FR"/>
          </a:p>
        </p:txBody>
      </p:sp>
    </p:spTree>
    <p:extLst>
      <p:ext uri="{BB962C8B-B14F-4D97-AF65-F5344CB8AC3E}">
        <p14:creationId xmlns:p14="http://schemas.microsoft.com/office/powerpoint/2010/main" val="1667039858"/>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ersonne&#10;&#10;Description générée automatiquement">
            <a:extLst>
              <a:ext uri="{FF2B5EF4-FFF2-40B4-BE49-F238E27FC236}">
                <a16:creationId xmlns:a16="http://schemas.microsoft.com/office/drawing/2014/main" id="{2B868541-B19D-3B69-D2AE-E6DAB5C05C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6194" y="536028"/>
            <a:ext cx="5281448" cy="5785944"/>
          </a:xfrm>
          <a:prstGeom prst="rect">
            <a:avLst/>
          </a:prstGeom>
          <a:ln w="50800" cmpd="dbl">
            <a:solidFill>
              <a:schemeClr val="bg1"/>
            </a:solidFill>
          </a:ln>
        </p:spPr>
      </p:pic>
      <p:sp>
        <p:nvSpPr>
          <p:cNvPr id="4" name="ZoneTexte 3">
            <a:extLst>
              <a:ext uri="{FF2B5EF4-FFF2-40B4-BE49-F238E27FC236}">
                <a16:creationId xmlns:a16="http://schemas.microsoft.com/office/drawing/2014/main" id="{7DCABEC2-E985-09C1-1F40-52498D2A7238}"/>
              </a:ext>
            </a:extLst>
          </p:cNvPr>
          <p:cNvSpPr txBox="1"/>
          <p:nvPr/>
        </p:nvSpPr>
        <p:spPr>
          <a:xfrm>
            <a:off x="6873766" y="3879895"/>
            <a:ext cx="4808482" cy="400110"/>
          </a:xfrm>
          <a:prstGeom prst="rect">
            <a:avLst/>
          </a:prstGeom>
          <a:noFill/>
        </p:spPr>
        <p:txBody>
          <a:bodyPr wrap="square" rtlCol="0">
            <a:spAutoFit/>
          </a:bodyPr>
          <a:lstStyle/>
          <a:p>
            <a:r>
              <a:rPr lang="fr-FR" sz="2000" b="1" i="1" dirty="0" err="1">
                <a:solidFill>
                  <a:srgbClr val="FFFF00"/>
                </a:solidFill>
              </a:rPr>
              <a:t>Borgognone</a:t>
            </a:r>
            <a:r>
              <a:rPr lang="fr-FR" sz="2000" b="1" i="1" dirty="0">
                <a:solidFill>
                  <a:srgbClr val="FFFF00"/>
                </a:solidFill>
              </a:rPr>
              <a:t>, La Vierge du Voile.</a:t>
            </a:r>
          </a:p>
        </p:txBody>
      </p:sp>
      <p:sp>
        <p:nvSpPr>
          <p:cNvPr id="2" name="Espace réservé de la date 1">
            <a:extLst>
              <a:ext uri="{FF2B5EF4-FFF2-40B4-BE49-F238E27FC236}">
                <a16:creationId xmlns:a16="http://schemas.microsoft.com/office/drawing/2014/main" id="{40358F7C-6825-D7D3-5790-F47300D206C5}"/>
              </a:ext>
            </a:extLst>
          </p:cNvPr>
          <p:cNvSpPr>
            <a:spLocks noGrp="1"/>
          </p:cNvSpPr>
          <p:nvPr>
            <p:ph type="dt" sz="half" idx="10"/>
          </p:nvPr>
        </p:nvSpPr>
        <p:spPr/>
        <p:txBody>
          <a:bodyPr/>
          <a:lstStyle/>
          <a:p>
            <a:fld id="{5D7B6FDC-8F71-493D-86F7-257D9D5A88CD}" type="datetime1">
              <a:rPr lang="fr-FR" smtClean="0"/>
              <a:t>10/10/2022</a:t>
            </a:fld>
            <a:endParaRPr lang="fr-FR"/>
          </a:p>
        </p:txBody>
      </p:sp>
      <p:sp>
        <p:nvSpPr>
          <p:cNvPr id="5" name="Espace réservé du pied de page 4">
            <a:extLst>
              <a:ext uri="{FF2B5EF4-FFF2-40B4-BE49-F238E27FC236}">
                <a16:creationId xmlns:a16="http://schemas.microsoft.com/office/drawing/2014/main" id="{98021C0A-8BEB-BB13-CF76-3B8E126A84A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C3A6FC83-6AE0-D805-8A9F-5C92C7A5D8DA}"/>
              </a:ext>
            </a:extLst>
          </p:cNvPr>
          <p:cNvSpPr>
            <a:spLocks noGrp="1"/>
          </p:cNvSpPr>
          <p:nvPr>
            <p:ph type="sldNum" sz="quarter" idx="12"/>
          </p:nvPr>
        </p:nvSpPr>
        <p:spPr/>
        <p:txBody>
          <a:bodyPr/>
          <a:lstStyle/>
          <a:p>
            <a:fld id="{536A7DCF-6BAF-45CC-8A64-9226616FE9B5}" type="slidenum">
              <a:rPr lang="fr-FR" smtClean="0"/>
              <a:t>21</a:t>
            </a:fld>
            <a:endParaRPr lang="fr-FR"/>
          </a:p>
        </p:txBody>
      </p:sp>
    </p:spTree>
    <p:extLst>
      <p:ext uri="{BB962C8B-B14F-4D97-AF65-F5344CB8AC3E}">
        <p14:creationId xmlns:p14="http://schemas.microsoft.com/office/powerpoint/2010/main" val="3305821982"/>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E109A9A-3F2E-26A6-5FF1-9534C73B12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5021" y="370489"/>
            <a:ext cx="6131580" cy="6117021"/>
          </a:xfrm>
          <a:prstGeom prst="rect">
            <a:avLst/>
          </a:prstGeom>
          <a:ln w="50800" cmpd="dbl">
            <a:solidFill>
              <a:schemeClr val="bg1"/>
            </a:solidFill>
          </a:ln>
        </p:spPr>
      </p:pic>
      <p:sp>
        <p:nvSpPr>
          <p:cNvPr id="4" name="ZoneTexte 3">
            <a:extLst>
              <a:ext uri="{FF2B5EF4-FFF2-40B4-BE49-F238E27FC236}">
                <a16:creationId xmlns:a16="http://schemas.microsoft.com/office/drawing/2014/main" id="{EADCD619-72A4-6739-30AF-516A4641F764}"/>
              </a:ext>
            </a:extLst>
          </p:cNvPr>
          <p:cNvSpPr txBox="1"/>
          <p:nvPr/>
        </p:nvSpPr>
        <p:spPr>
          <a:xfrm>
            <a:off x="7961586" y="3846786"/>
            <a:ext cx="3878317" cy="707886"/>
          </a:xfrm>
          <a:prstGeom prst="rect">
            <a:avLst/>
          </a:prstGeom>
          <a:noFill/>
        </p:spPr>
        <p:txBody>
          <a:bodyPr wrap="square" rtlCol="0">
            <a:spAutoFit/>
          </a:bodyPr>
          <a:lstStyle/>
          <a:p>
            <a:r>
              <a:rPr lang="fr-FR" sz="2000" b="1" i="1" dirty="0" err="1">
                <a:solidFill>
                  <a:srgbClr val="FFFF00"/>
                </a:solidFill>
              </a:rPr>
              <a:t>Bergognone</a:t>
            </a:r>
            <a:r>
              <a:rPr lang="fr-FR" sz="2000" b="1" i="1" dirty="0">
                <a:solidFill>
                  <a:srgbClr val="FFFF00"/>
                </a:solidFill>
              </a:rPr>
              <a:t>, Mariage mystique de sainte Catherine d'Alexandrie</a:t>
            </a:r>
            <a:r>
              <a:rPr lang="fr-FR" dirty="0">
                <a:solidFill>
                  <a:srgbClr val="FFFF00"/>
                </a:solidFill>
              </a:rPr>
              <a:t>.</a:t>
            </a:r>
          </a:p>
        </p:txBody>
      </p:sp>
      <p:sp>
        <p:nvSpPr>
          <p:cNvPr id="2" name="Espace réservé de la date 1">
            <a:extLst>
              <a:ext uri="{FF2B5EF4-FFF2-40B4-BE49-F238E27FC236}">
                <a16:creationId xmlns:a16="http://schemas.microsoft.com/office/drawing/2014/main" id="{2F3813AF-57BB-2FE1-44D3-0082851EFB2D}"/>
              </a:ext>
            </a:extLst>
          </p:cNvPr>
          <p:cNvSpPr>
            <a:spLocks noGrp="1"/>
          </p:cNvSpPr>
          <p:nvPr>
            <p:ph type="dt" sz="half" idx="10"/>
          </p:nvPr>
        </p:nvSpPr>
        <p:spPr/>
        <p:txBody>
          <a:bodyPr/>
          <a:lstStyle/>
          <a:p>
            <a:fld id="{F352FCA2-0097-4008-8B03-4ABCAE461DC9}" type="datetime1">
              <a:rPr lang="fr-FR" smtClean="0"/>
              <a:t>10/10/2022</a:t>
            </a:fld>
            <a:endParaRPr lang="fr-FR"/>
          </a:p>
        </p:txBody>
      </p:sp>
      <p:sp>
        <p:nvSpPr>
          <p:cNvPr id="5" name="Espace réservé du pied de page 4">
            <a:extLst>
              <a:ext uri="{FF2B5EF4-FFF2-40B4-BE49-F238E27FC236}">
                <a16:creationId xmlns:a16="http://schemas.microsoft.com/office/drawing/2014/main" id="{4B0416D9-33B4-60ED-9300-B7A91BA104A9}"/>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247C691-3B49-9437-3159-2AA195248D7C}"/>
              </a:ext>
            </a:extLst>
          </p:cNvPr>
          <p:cNvSpPr>
            <a:spLocks noGrp="1"/>
          </p:cNvSpPr>
          <p:nvPr>
            <p:ph type="sldNum" sz="quarter" idx="12"/>
          </p:nvPr>
        </p:nvSpPr>
        <p:spPr/>
        <p:txBody>
          <a:bodyPr/>
          <a:lstStyle/>
          <a:p>
            <a:fld id="{536A7DCF-6BAF-45CC-8A64-9226616FE9B5}" type="slidenum">
              <a:rPr lang="fr-FR" smtClean="0"/>
              <a:t>22</a:t>
            </a:fld>
            <a:endParaRPr lang="fr-FR"/>
          </a:p>
        </p:txBody>
      </p:sp>
    </p:spTree>
    <p:extLst>
      <p:ext uri="{BB962C8B-B14F-4D97-AF65-F5344CB8AC3E}">
        <p14:creationId xmlns:p14="http://schemas.microsoft.com/office/powerpoint/2010/main" val="2697331717"/>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eux&#10;&#10;Description générée automatiquement">
            <a:extLst>
              <a:ext uri="{FF2B5EF4-FFF2-40B4-BE49-F238E27FC236}">
                <a16:creationId xmlns:a16="http://schemas.microsoft.com/office/drawing/2014/main" id="{34D90C28-E817-51E7-AC38-897475FA35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6290" y="331076"/>
            <a:ext cx="6258910" cy="6195847"/>
          </a:xfrm>
          <a:prstGeom prst="rect">
            <a:avLst/>
          </a:prstGeom>
          <a:ln w="50800" cmpd="dbl">
            <a:solidFill>
              <a:schemeClr val="bg1"/>
            </a:solidFill>
          </a:ln>
        </p:spPr>
      </p:pic>
      <p:sp>
        <p:nvSpPr>
          <p:cNvPr id="4" name="ZoneTexte 3">
            <a:extLst>
              <a:ext uri="{FF2B5EF4-FFF2-40B4-BE49-F238E27FC236}">
                <a16:creationId xmlns:a16="http://schemas.microsoft.com/office/drawing/2014/main" id="{7CCDFE28-1271-C176-DC6E-99DEFFBAE024}"/>
              </a:ext>
            </a:extLst>
          </p:cNvPr>
          <p:cNvSpPr txBox="1"/>
          <p:nvPr/>
        </p:nvSpPr>
        <p:spPr>
          <a:xfrm>
            <a:off x="7583214" y="3909848"/>
            <a:ext cx="4461641" cy="707886"/>
          </a:xfrm>
          <a:prstGeom prst="rect">
            <a:avLst/>
          </a:prstGeom>
          <a:noFill/>
        </p:spPr>
        <p:txBody>
          <a:bodyPr wrap="square" rtlCol="0">
            <a:spAutoFit/>
          </a:bodyPr>
          <a:lstStyle/>
          <a:p>
            <a:r>
              <a:rPr lang="fr-FR" sz="2000" b="1" i="1" dirty="0" err="1">
                <a:solidFill>
                  <a:srgbClr val="FFFF00"/>
                </a:solidFill>
              </a:rPr>
              <a:t>Butinone</a:t>
            </a:r>
            <a:r>
              <a:rPr lang="fr-FR" sz="2000" b="1" i="1" dirty="0">
                <a:solidFill>
                  <a:srgbClr val="FFFF00"/>
                </a:solidFill>
              </a:rPr>
              <a:t> et </a:t>
            </a:r>
            <a:r>
              <a:rPr lang="fr-FR" sz="2000" b="1" i="1" dirty="0" err="1">
                <a:solidFill>
                  <a:srgbClr val="FFFF00"/>
                </a:solidFill>
              </a:rPr>
              <a:t>Zenale</a:t>
            </a:r>
            <a:r>
              <a:rPr lang="fr-FR" sz="2000" b="1" i="1" dirty="0">
                <a:solidFill>
                  <a:srgbClr val="FFFF00"/>
                </a:solidFill>
              </a:rPr>
              <a:t>, polyptyque de San Martino.</a:t>
            </a:r>
          </a:p>
        </p:txBody>
      </p:sp>
      <p:sp>
        <p:nvSpPr>
          <p:cNvPr id="2" name="Espace réservé de la date 1">
            <a:extLst>
              <a:ext uri="{FF2B5EF4-FFF2-40B4-BE49-F238E27FC236}">
                <a16:creationId xmlns:a16="http://schemas.microsoft.com/office/drawing/2014/main" id="{809492CB-2908-9F45-6556-E480DA7BC8D6}"/>
              </a:ext>
            </a:extLst>
          </p:cNvPr>
          <p:cNvSpPr>
            <a:spLocks noGrp="1"/>
          </p:cNvSpPr>
          <p:nvPr>
            <p:ph type="dt" sz="half" idx="10"/>
          </p:nvPr>
        </p:nvSpPr>
        <p:spPr/>
        <p:txBody>
          <a:bodyPr/>
          <a:lstStyle/>
          <a:p>
            <a:fld id="{63E05F8C-1EFC-4EE5-9363-DD7AAC87B098}" type="datetime1">
              <a:rPr lang="fr-FR" smtClean="0"/>
              <a:t>10/10/2022</a:t>
            </a:fld>
            <a:endParaRPr lang="fr-FR"/>
          </a:p>
        </p:txBody>
      </p:sp>
      <p:sp>
        <p:nvSpPr>
          <p:cNvPr id="5" name="Espace réservé du pied de page 4">
            <a:extLst>
              <a:ext uri="{FF2B5EF4-FFF2-40B4-BE49-F238E27FC236}">
                <a16:creationId xmlns:a16="http://schemas.microsoft.com/office/drawing/2014/main" id="{FA7AB836-FC27-EEEB-3FF7-53DB4F54EA70}"/>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CBB2ECE6-92D8-3323-8B70-2CB43318124B}"/>
              </a:ext>
            </a:extLst>
          </p:cNvPr>
          <p:cNvSpPr>
            <a:spLocks noGrp="1"/>
          </p:cNvSpPr>
          <p:nvPr>
            <p:ph type="sldNum" sz="quarter" idx="12"/>
          </p:nvPr>
        </p:nvSpPr>
        <p:spPr/>
        <p:txBody>
          <a:bodyPr/>
          <a:lstStyle/>
          <a:p>
            <a:fld id="{536A7DCF-6BAF-45CC-8A64-9226616FE9B5}" type="slidenum">
              <a:rPr lang="fr-FR" smtClean="0"/>
              <a:t>23</a:t>
            </a:fld>
            <a:endParaRPr lang="fr-FR"/>
          </a:p>
        </p:txBody>
      </p:sp>
    </p:spTree>
    <p:extLst>
      <p:ext uri="{BB962C8B-B14F-4D97-AF65-F5344CB8AC3E}">
        <p14:creationId xmlns:p14="http://schemas.microsoft.com/office/powerpoint/2010/main" val="140152736"/>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57B385B6-BC54-E398-9359-592A8452777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40524" y="488731"/>
            <a:ext cx="3958777" cy="5880538"/>
          </a:xfrm>
          <a:prstGeom prst="rect">
            <a:avLst/>
          </a:prstGeom>
          <a:ln w="50800" cmpd="dbl">
            <a:solidFill>
              <a:schemeClr val="bg1"/>
            </a:solidFill>
          </a:ln>
        </p:spPr>
      </p:pic>
      <p:sp>
        <p:nvSpPr>
          <p:cNvPr id="5" name="ZoneTexte 4">
            <a:extLst>
              <a:ext uri="{FF2B5EF4-FFF2-40B4-BE49-F238E27FC236}">
                <a16:creationId xmlns:a16="http://schemas.microsoft.com/office/drawing/2014/main" id="{36CCEA30-62B7-AE7C-A001-0B4BB728CB7A}"/>
              </a:ext>
            </a:extLst>
          </p:cNvPr>
          <p:cNvSpPr txBox="1"/>
          <p:nvPr/>
        </p:nvSpPr>
        <p:spPr>
          <a:xfrm>
            <a:off x="5454869" y="3563007"/>
            <a:ext cx="5360276" cy="707886"/>
          </a:xfrm>
          <a:prstGeom prst="rect">
            <a:avLst/>
          </a:prstGeom>
          <a:noFill/>
        </p:spPr>
        <p:txBody>
          <a:bodyPr wrap="square" rtlCol="0">
            <a:spAutoFit/>
          </a:bodyPr>
          <a:lstStyle/>
          <a:p>
            <a:r>
              <a:rPr lang="fr-FR" sz="2000" b="1" i="1" dirty="0">
                <a:solidFill>
                  <a:srgbClr val="FFFF00"/>
                </a:solidFill>
              </a:rPr>
              <a:t>Bramante, Hommes d'armes de la maison Visconti-</a:t>
            </a:r>
            <a:r>
              <a:rPr lang="fr-FR" sz="2000" b="1" i="1" dirty="0" err="1">
                <a:solidFill>
                  <a:srgbClr val="FFFF00"/>
                </a:solidFill>
              </a:rPr>
              <a:t>Panigarola</a:t>
            </a:r>
            <a:r>
              <a:rPr lang="fr-FR" sz="2000" b="1" i="1" dirty="0">
                <a:solidFill>
                  <a:srgbClr val="FFFF00"/>
                </a:solidFill>
              </a:rPr>
              <a:t>, 1486-1487.</a:t>
            </a:r>
          </a:p>
        </p:txBody>
      </p:sp>
      <p:sp>
        <p:nvSpPr>
          <p:cNvPr id="2" name="Espace réservé de la date 1">
            <a:extLst>
              <a:ext uri="{FF2B5EF4-FFF2-40B4-BE49-F238E27FC236}">
                <a16:creationId xmlns:a16="http://schemas.microsoft.com/office/drawing/2014/main" id="{16DDE792-CEB2-03A1-3306-075AE6D8BAA1}"/>
              </a:ext>
            </a:extLst>
          </p:cNvPr>
          <p:cNvSpPr>
            <a:spLocks noGrp="1"/>
          </p:cNvSpPr>
          <p:nvPr>
            <p:ph type="dt" sz="half" idx="10"/>
          </p:nvPr>
        </p:nvSpPr>
        <p:spPr/>
        <p:txBody>
          <a:bodyPr/>
          <a:lstStyle/>
          <a:p>
            <a:fld id="{2E34684A-F015-4C3B-8EB6-C3FFF3DE188E}" type="datetime1">
              <a:rPr lang="fr-FR" smtClean="0"/>
              <a:t>10/10/2022</a:t>
            </a:fld>
            <a:endParaRPr lang="fr-FR"/>
          </a:p>
        </p:txBody>
      </p:sp>
      <p:sp>
        <p:nvSpPr>
          <p:cNvPr id="4" name="Espace réservé du pied de page 3">
            <a:extLst>
              <a:ext uri="{FF2B5EF4-FFF2-40B4-BE49-F238E27FC236}">
                <a16:creationId xmlns:a16="http://schemas.microsoft.com/office/drawing/2014/main" id="{D258FB7A-534B-E1CA-C952-46C8592BDD4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6CE70F7-6DBF-558C-C1AF-5F9EF45B2418}"/>
              </a:ext>
            </a:extLst>
          </p:cNvPr>
          <p:cNvSpPr>
            <a:spLocks noGrp="1"/>
          </p:cNvSpPr>
          <p:nvPr>
            <p:ph type="sldNum" sz="quarter" idx="12"/>
          </p:nvPr>
        </p:nvSpPr>
        <p:spPr/>
        <p:txBody>
          <a:bodyPr/>
          <a:lstStyle/>
          <a:p>
            <a:fld id="{536A7DCF-6BAF-45CC-8A64-9226616FE9B5}" type="slidenum">
              <a:rPr lang="fr-FR" smtClean="0"/>
              <a:t>24</a:t>
            </a:fld>
            <a:endParaRPr lang="fr-FR"/>
          </a:p>
        </p:txBody>
      </p:sp>
    </p:spTree>
    <p:extLst>
      <p:ext uri="{BB962C8B-B14F-4D97-AF65-F5344CB8AC3E}">
        <p14:creationId xmlns:p14="http://schemas.microsoft.com/office/powerpoint/2010/main" val="1418665442"/>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bâtiment, vieux, pierre&#10;&#10;Description générée automatiquement">
            <a:extLst>
              <a:ext uri="{FF2B5EF4-FFF2-40B4-BE49-F238E27FC236}">
                <a16:creationId xmlns:a16="http://schemas.microsoft.com/office/drawing/2014/main" id="{97A734DE-4C01-1D87-7D9F-654D70DA2F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3489" y="370488"/>
            <a:ext cx="7393609" cy="6117021"/>
          </a:xfrm>
          <a:prstGeom prst="rect">
            <a:avLst/>
          </a:prstGeom>
        </p:spPr>
      </p:pic>
      <p:sp>
        <p:nvSpPr>
          <p:cNvPr id="4" name="ZoneTexte 3">
            <a:extLst>
              <a:ext uri="{FF2B5EF4-FFF2-40B4-BE49-F238E27FC236}">
                <a16:creationId xmlns:a16="http://schemas.microsoft.com/office/drawing/2014/main" id="{394D801F-66FA-8691-0325-80DB799C262B}"/>
              </a:ext>
            </a:extLst>
          </p:cNvPr>
          <p:cNvSpPr txBox="1"/>
          <p:nvPr/>
        </p:nvSpPr>
        <p:spPr>
          <a:xfrm>
            <a:off x="9159767" y="3428999"/>
            <a:ext cx="3032234" cy="1015663"/>
          </a:xfrm>
          <a:prstGeom prst="rect">
            <a:avLst/>
          </a:prstGeom>
          <a:noFill/>
        </p:spPr>
        <p:txBody>
          <a:bodyPr wrap="square" rtlCol="0">
            <a:spAutoFit/>
          </a:bodyPr>
          <a:lstStyle/>
          <a:p>
            <a:r>
              <a:rPr lang="fr-FR" sz="2000" b="1" i="1" dirty="0">
                <a:solidFill>
                  <a:srgbClr val="FFFF00"/>
                </a:solidFill>
              </a:rPr>
              <a:t>Bramante et Bramantino, Argos, salle du trésor du château des </a:t>
            </a:r>
            <a:r>
              <a:rPr lang="fr-FR" sz="2000" b="1" i="1" dirty="0" err="1">
                <a:solidFill>
                  <a:srgbClr val="FFFF00"/>
                </a:solidFill>
              </a:rPr>
              <a:t>Sforz</a:t>
            </a:r>
            <a:endParaRPr lang="fr-FR" sz="2000" b="1" i="1" dirty="0">
              <a:solidFill>
                <a:srgbClr val="FFFF00"/>
              </a:solidFill>
            </a:endParaRPr>
          </a:p>
        </p:txBody>
      </p:sp>
      <p:sp>
        <p:nvSpPr>
          <p:cNvPr id="2" name="Espace réservé de la date 1">
            <a:extLst>
              <a:ext uri="{FF2B5EF4-FFF2-40B4-BE49-F238E27FC236}">
                <a16:creationId xmlns:a16="http://schemas.microsoft.com/office/drawing/2014/main" id="{930ED4E1-82FE-47DB-A9F4-FA1D01FD6324}"/>
              </a:ext>
            </a:extLst>
          </p:cNvPr>
          <p:cNvSpPr>
            <a:spLocks noGrp="1"/>
          </p:cNvSpPr>
          <p:nvPr>
            <p:ph type="dt" sz="half" idx="10"/>
          </p:nvPr>
        </p:nvSpPr>
        <p:spPr/>
        <p:txBody>
          <a:bodyPr/>
          <a:lstStyle/>
          <a:p>
            <a:fld id="{014AD3F9-3D51-4A25-93F7-9F7B9ABA331C}" type="datetime1">
              <a:rPr lang="fr-FR" smtClean="0"/>
              <a:t>10/10/2022</a:t>
            </a:fld>
            <a:endParaRPr lang="fr-FR"/>
          </a:p>
        </p:txBody>
      </p:sp>
      <p:sp>
        <p:nvSpPr>
          <p:cNvPr id="5" name="Espace réservé du pied de page 4">
            <a:extLst>
              <a:ext uri="{FF2B5EF4-FFF2-40B4-BE49-F238E27FC236}">
                <a16:creationId xmlns:a16="http://schemas.microsoft.com/office/drawing/2014/main" id="{86CDCE4D-6E7D-012B-310E-2B3E7CEB22A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3FACA864-8F93-0FBE-46CC-4E53CA075995}"/>
              </a:ext>
            </a:extLst>
          </p:cNvPr>
          <p:cNvSpPr>
            <a:spLocks noGrp="1"/>
          </p:cNvSpPr>
          <p:nvPr>
            <p:ph type="sldNum" sz="quarter" idx="12"/>
          </p:nvPr>
        </p:nvSpPr>
        <p:spPr/>
        <p:txBody>
          <a:bodyPr/>
          <a:lstStyle/>
          <a:p>
            <a:fld id="{536A7DCF-6BAF-45CC-8A64-9226616FE9B5}" type="slidenum">
              <a:rPr lang="fr-FR" smtClean="0"/>
              <a:t>25</a:t>
            </a:fld>
            <a:endParaRPr lang="fr-FR"/>
          </a:p>
        </p:txBody>
      </p:sp>
    </p:spTree>
    <p:extLst>
      <p:ext uri="{BB962C8B-B14F-4D97-AF65-F5344CB8AC3E}">
        <p14:creationId xmlns:p14="http://schemas.microsoft.com/office/powerpoint/2010/main" val="2272966903"/>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bâtiment, vieux, pierre&#10;&#10;Description générée automatiquement">
            <a:extLst>
              <a:ext uri="{FF2B5EF4-FFF2-40B4-BE49-F238E27FC236}">
                <a16:creationId xmlns:a16="http://schemas.microsoft.com/office/drawing/2014/main" id="{6A520D6B-EACD-65F2-A84A-3B467E92C1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4592" y="457199"/>
            <a:ext cx="7442816" cy="5943601"/>
          </a:xfrm>
          <a:prstGeom prst="rect">
            <a:avLst/>
          </a:prstGeom>
        </p:spPr>
      </p:pic>
      <p:sp>
        <p:nvSpPr>
          <p:cNvPr id="4" name="ZoneTexte 3">
            <a:extLst>
              <a:ext uri="{FF2B5EF4-FFF2-40B4-BE49-F238E27FC236}">
                <a16:creationId xmlns:a16="http://schemas.microsoft.com/office/drawing/2014/main" id="{3C4B8C03-909F-9162-D116-AB5252E3F926}"/>
              </a:ext>
            </a:extLst>
          </p:cNvPr>
          <p:cNvSpPr txBox="1"/>
          <p:nvPr/>
        </p:nvSpPr>
        <p:spPr>
          <a:xfrm>
            <a:off x="2881744" y="57089"/>
            <a:ext cx="7232073" cy="400110"/>
          </a:xfrm>
          <a:prstGeom prst="rect">
            <a:avLst/>
          </a:prstGeom>
          <a:noFill/>
        </p:spPr>
        <p:txBody>
          <a:bodyPr wrap="square" rtlCol="0">
            <a:spAutoFit/>
          </a:bodyPr>
          <a:lstStyle/>
          <a:p>
            <a:r>
              <a:rPr lang="fr-FR" sz="2000" b="1" i="1" dirty="0">
                <a:solidFill>
                  <a:srgbClr val="FFFF00"/>
                </a:solidFill>
              </a:rPr>
              <a:t>Léonard, Vierge aux Rochers, première version (1483-1486</a:t>
            </a:r>
            <a:r>
              <a:rPr lang="fr-FR" dirty="0">
                <a:solidFill>
                  <a:srgbClr val="FFFF00"/>
                </a:solidFill>
              </a:rPr>
              <a:t>).</a:t>
            </a:r>
          </a:p>
        </p:txBody>
      </p:sp>
      <p:sp>
        <p:nvSpPr>
          <p:cNvPr id="2" name="Espace réservé de la date 1">
            <a:extLst>
              <a:ext uri="{FF2B5EF4-FFF2-40B4-BE49-F238E27FC236}">
                <a16:creationId xmlns:a16="http://schemas.microsoft.com/office/drawing/2014/main" id="{F7C3D3F1-F78D-254A-B424-37F238FFF203}"/>
              </a:ext>
            </a:extLst>
          </p:cNvPr>
          <p:cNvSpPr>
            <a:spLocks noGrp="1"/>
          </p:cNvSpPr>
          <p:nvPr>
            <p:ph type="dt" sz="half" idx="10"/>
          </p:nvPr>
        </p:nvSpPr>
        <p:spPr/>
        <p:txBody>
          <a:bodyPr/>
          <a:lstStyle/>
          <a:p>
            <a:fld id="{889F6512-3FB9-4DD6-A4CE-DE34869AE4D8}" type="datetime1">
              <a:rPr lang="fr-FR" smtClean="0"/>
              <a:t>10/10/2022</a:t>
            </a:fld>
            <a:endParaRPr lang="fr-FR"/>
          </a:p>
        </p:txBody>
      </p:sp>
      <p:sp>
        <p:nvSpPr>
          <p:cNvPr id="5" name="Espace réservé du pied de page 4">
            <a:extLst>
              <a:ext uri="{FF2B5EF4-FFF2-40B4-BE49-F238E27FC236}">
                <a16:creationId xmlns:a16="http://schemas.microsoft.com/office/drawing/2014/main" id="{5CDB65F7-8ED8-3750-11E9-2C18133C71F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C72585D-5422-1829-B1A6-C9B9437DCACE}"/>
              </a:ext>
            </a:extLst>
          </p:cNvPr>
          <p:cNvSpPr>
            <a:spLocks noGrp="1"/>
          </p:cNvSpPr>
          <p:nvPr>
            <p:ph type="sldNum" sz="quarter" idx="12"/>
          </p:nvPr>
        </p:nvSpPr>
        <p:spPr/>
        <p:txBody>
          <a:bodyPr/>
          <a:lstStyle/>
          <a:p>
            <a:fld id="{536A7DCF-6BAF-45CC-8A64-9226616FE9B5}" type="slidenum">
              <a:rPr lang="fr-FR" smtClean="0"/>
              <a:t>26</a:t>
            </a:fld>
            <a:endParaRPr lang="fr-FR"/>
          </a:p>
        </p:txBody>
      </p:sp>
    </p:spTree>
    <p:extLst>
      <p:ext uri="{BB962C8B-B14F-4D97-AF65-F5344CB8AC3E}">
        <p14:creationId xmlns:p14="http://schemas.microsoft.com/office/powerpoint/2010/main" val="2667398895"/>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intérieur, pierre, peinture&#10;&#10;Description générée automatiquement">
            <a:extLst>
              <a:ext uri="{FF2B5EF4-FFF2-40B4-BE49-F238E27FC236}">
                <a16:creationId xmlns:a16="http://schemas.microsoft.com/office/drawing/2014/main" id="{B8308205-C80A-4A1A-850E-97A7C3ADA8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2726" y="568036"/>
            <a:ext cx="10792691" cy="5694219"/>
          </a:xfrm>
          <a:prstGeom prst="rect">
            <a:avLst/>
          </a:prstGeom>
          <a:ln w="50800" cmpd="dbl">
            <a:solidFill>
              <a:schemeClr val="bg1"/>
            </a:solidFill>
          </a:ln>
        </p:spPr>
      </p:pic>
      <p:sp>
        <p:nvSpPr>
          <p:cNvPr id="4" name="ZoneTexte 3">
            <a:extLst>
              <a:ext uri="{FF2B5EF4-FFF2-40B4-BE49-F238E27FC236}">
                <a16:creationId xmlns:a16="http://schemas.microsoft.com/office/drawing/2014/main" id="{923AC84A-C3FF-213A-8311-4E166460C604}"/>
              </a:ext>
            </a:extLst>
          </p:cNvPr>
          <p:cNvSpPr txBox="1"/>
          <p:nvPr/>
        </p:nvSpPr>
        <p:spPr>
          <a:xfrm>
            <a:off x="3925614" y="167926"/>
            <a:ext cx="7315200" cy="400110"/>
          </a:xfrm>
          <a:prstGeom prst="rect">
            <a:avLst/>
          </a:prstGeom>
          <a:noFill/>
        </p:spPr>
        <p:txBody>
          <a:bodyPr wrap="square" rtlCol="0">
            <a:spAutoFit/>
          </a:bodyPr>
          <a:lstStyle/>
          <a:p>
            <a:r>
              <a:rPr lang="fr-FR" sz="2000" b="1" i="1" dirty="0">
                <a:solidFill>
                  <a:srgbClr val="FFFF00"/>
                </a:solidFill>
              </a:rPr>
              <a:t>Léonard de Vinci, La Cène (1494-1497).</a:t>
            </a:r>
          </a:p>
        </p:txBody>
      </p:sp>
      <p:sp>
        <p:nvSpPr>
          <p:cNvPr id="2" name="Espace réservé de la date 1">
            <a:extLst>
              <a:ext uri="{FF2B5EF4-FFF2-40B4-BE49-F238E27FC236}">
                <a16:creationId xmlns:a16="http://schemas.microsoft.com/office/drawing/2014/main" id="{13A67869-B077-5077-0672-6DA589E7970A}"/>
              </a:ext>
            </a:extLst>
          </p:cNvPr>
          <p:cNvSpPr>
            <a:spLocks noGrp="1"/>
          </p:cNvSpPr>
          <p:nvPr>
            <p:ph type="dt" sz="half" idx="10"/>
          </p:nvPr>
        </p:nvSpPr>
        <p:spPr/>
        <p:txBody>
          <a:bodyPr/>
          <a:lstStyle/>
          <a:p>
            <a:fld id="{454B740E-9009-4302-B919-BD66A0FF6B7B}" type="datetime1">
              <a:rPr lang="fr-FR" smtClean="0"/>
              <a:t>10/10/2022</a:t>
            </a:fld>
            <a:endParaRPr lang="fr-FR"/>
          </a:p>
        </p:txBody>
      </p:sp>
      <p:sp>
        <p:nvSpPr>
          <p:cNvPr id="5" name="Espace réservé du pied de page 4">
            <a:extLst>
              <a:ext uri="{FF2B5EF4-FFF2-40B4-BE49-F238E27FC236}">
                <a16:creationId xmlns:a16="http://schemas.microsoft.com/office/drawing/2014/main" id="{5BECD93D-1934-AD82-1172-6A7C1C763A1D}"/>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E05ADAD1-A5B7-5138-EE75-F8C12CFD03BD}"/>
              </a:ext>
            </a:extLst>
          </p:cNvPr>
          <p:cNvSpPr>
            <a:spLocks noGrp="1"/>
          </p:cNvSpPr>
          <p:nvPr>
            <p:ph type="sldNum" sz="quarter" idx="12"/>
          </p:nvPr>
        </p:nvSpPr>
        <p:spPr/>
        <p:txBody>
          <a:bodyPr/>
          <a:lstStyle/>
          <a:p>
            <a:fld id="{536A7DCF-6BAF-45CC-8A64-9226616FE9B5}" type="slidenum">
              <a:rPr lang="fr-FR" smtClean="0"/>
              <a:t>27</a:t>
            </a:fld>
            <a:endParaRPr lang="fr-FR"/>
          </a:p>
        </p:txBody>
      </p:sp>
    </p:spTree>
    <p:extLst>
      <p:ext uri="{BB962C8B-B14F-4D97-AF65-F5344CB8AC3E}">
        <p14:creationId xmlns:p14="http://schemas.microsoft.com/office/powerpoint/2010/main" val="68101407"/>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utel, plusieurs&#10;&#10;Description générée automatiquement">
            <a:extLst>
              <a:ext uri="{FF2B5EF4-FFF2-40B4-BE49-F238E27FC236}">
                <a16:creationId xmlns:a16="http://schemas.microsoft.com/office/drawing/2014/main" id="{85DA08B2-5535-9881-FECB-0A24D613DD4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45020" y="567559"/>
            <a:ext cx="9033641" cy="5691351"/>
          </a:xfrm>
          <a:prstGeom prst="rect">
            <a:avLst/>
          </a:prstGeom>
          <a:ln w="50800" cmpd="dbl">
            <a:solidFill>
              <a:schemeClr val="bg1"/>
            </a:solidFill>
          </a:ln>
        </p:spPr>
      </p:pic>
      <p:sp>
        <p:nvSpPr>
          <p:cNvPr id="5" name="ZoneTexte 4">
            <a:extLst>
              <a:ext uri="{FF2B5EF4-FFF2-40B4-BE49-F238E27FC236}">
                <a16:creationId xmlns:a16="http://schemas.microsoft.com/office/drawing/2014/main" id="{80AA7F20-D578-6DE1-F4B6-89E1073AD2EE}"/>
              </a:ext>
            </a:extLst>
          </p:cNvPr>
          <p:cNvSpPr txBox="1"/>
          <p:nvPr/>
        </p:nvSpPr>
        <p:spPr>
          <a:xfrm>
            <a:off x="2211112" y="167449"/>
            <a:ext cx="8241426" cy="400110"/>
          </a:xfrm>
          <a:prstGeom prst="rect">
            <a:avLst/>
          </a:prstGeom>
          <a:noFill/>
        </p:spPr>
        <p:txBody>
          <a:bodyPr wrap="square">
            <a:spAutoFit/>
          </a:bodyPr>
          <a:lstStyle/>
          <a:p>
            <a:r>
              <a:rPr lang="fr-FR" sz="2000" b="1" i="1" dirty="0">
                <a:solidFill>
                  <a:srgbClr val="FFFF00"/>
                </a:solidFill>
              </a:rPr>
              <a:t>Le « mur </a:t>
            </a:r>
            <a:r>
              <a:rPr lang="fr-FR" sz="2000" b="1" i="1" dirty="0" err="1">
                <a:solidFill>
                  <a:srgbClr val="FFFF00"/>
                </a:solidFill>
              </a:rPr>
              <a:t>gaudenzien</a:t>
            </a:r>
            <a:r>
              <a:rPr lang="fr-FR" sz="2000" b="1" i="1" dirty="0">
                <a:solidFill>
                  <a:srgbClr val="FFFF00"/>
                </a:solidFill>
              </a:rPr>
              <a:t> » de l'église Santa Maria delle Grazie de Varallo.</a:t>
            </a:r>
          </a:p>
        </p:txBody>
      </p:sp>
      <p:sp>
        <p:nvSpPr>
          <p:cNvPr id="2" name="Espace réservé de la date 1">
            <a:extLst>
              <a:ext uri="{FF2B5EF4-FFF2-40B4-BE49-F238E27FC236}">
                <a16:creationId xmlns:a16="http://schemas.microsoft.com/office/drawing/2014/main" id="{4CB466CD-1C9F-CD19-CC8C-74611A7623FA}"/>
              </a:ext>
            </a:extLst>
          </p:cNvPr>
          <p:cNvSpPr>
            <a:spLocks noGrp="1"/>
          </p:cNvSpPr>
          <p:nvPr>
            <p:ph type="dt" sz="half" idx="10"/>
          </p:nvPr>
        </p:nvSpPr>
        <p:spPr/>
        <p:txBody>
          <a:bodyPr/>
          <a:lstStyle/>
          <a:p>
            <a:fld id="{204F10A2-F561-48A0-985E-113482EB0AC1}" type="datetime1">
              <a:rPr lang="fr-FR" smtClean="0"/>
              <a:t>10/10/2022</a:t>
            </a:fld>
            <a:endParaRPr lang="fr-FR"/>
          </a:p>
        </p:txBody>
      </p:sp>
      <p:sp>
        <p:nvSpPr>
          <p:cNvPr id="4" name="Espace réservé du pied de page 3">
            <a:extLst>
              <a:ext uri="{FF2B5EF4-FFF2-40B4-BE49-F238E27FC236}">
                <a16:creationId xmlns:a16="http://schemas.microsoft.com/office/drawing/2014/main" id="{7C387EFA-8F64-8074-6C91-C302702F84C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A277A68-DEEA-3A11-797C-40EEBDEB27C0}"/>
              </a:ext>
            </a:extLst>
          </p:cNvPr>
          <p:cNvSpPr>
            <a:spLocks noGrp="1"/>
          </p:cNvSpPr>
          <p:nvPr>
            <p:ph type="sldNum" sz="quarter" idx="12"/>
          </p:nvPr>
        </p:nvSpPr>
        <p:spPr/>
        <p:txBody>
          <a:bodyPr/>
          <a:lstStyle/>
          <a:p>
            <a:fld id="{536A7DCF-6BAF-45CC-8A64-9226616FE9B5}" type="slidenum">
              <a:rPr lang="fr-FR" smtClean="0"/>
              <a:t>28</a:t>
            </a:fld>
            <a:endParaRPr lang="fr-FR"/>
          </a:p>
        </p:txBody>
      </p:sp>
    </p:spTree>
    <p:extLst>
      <p:ext uri="{BB962C8B-B14F-4D97-AF65-F5344CB8AC3E}">
        <p14:creationId xmlns:p14="http://schemas.microsoft.com/office/powerpoint/2010/main" val="888392926"/>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8A9D7027-27B5-2517-D2D8-CC2700FFCA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9200" y="646386"/>
            <a:ext cx="9753600" cy="5844901"/>
          </a:xfrm>
          <a:prstGeom prst="rect">
            <a:avLst/>
          </a:prstGeom>
          <a:ln w="50800" cmpd="dbl">
            <a:solidFill>
              <a:schemeClr val="bg1"/>
            </a:solidFill>
          </a:ln>
        </p:spPr>
      </p:pic>
      <p:sp>
        <p:nvSpPr>
          <p:cNvPr id="4" name="ZoneTexte 3">
            <a:extLst>
              <a:ext uri="{FF2B5EF4-FFF2-40B4-BE49-F238E27FC236}">
                <a16:creationId xmlns:a16="http://schemas.microsoft.com/office/drawing/2014/main" id="{92F8FC40-612B-5672-3ADB-4EDA30BDB1CC}"/>
              </a:ext>
            </a:extLst>
          </p:cNvPr>
          <p:cNvSpPr txBox="1"/>
          <p:nvPr/>
        </p:nvSpPr>
        <p:spPr>
          <a:xfrm>
            <a:off x="4572001" y="166658"/>
            <a:ext cx="9144000" cy="400110"/>
          </a:xfrm>
          <a:prstGeom prst="rect">
            <a:avLst/>
          </a:prstGeom>
          <a:noFill/>
        </p:spPr>
        <p:txBody>
          <a:bodyPr wrap="square" rtlCol="0">
            <a:spAutoFit/>
          </a:bodyPr>
          <a:lstStyle/>
          <a:p>
            <a:r>
              <a:rPr lang="fr-FR" sz="2000" b="1" i="1" dirty="0">
                <a:solidFill>
                  <a:srgbClr val="FFFF00"/>
                </a:solidFill>
              </a:rPr>
              <a:t>La Naissance de Vénus</a:t>
            </a:r>
          </a:p>
        </p:txBody>
      </p:sp>
      <p:sp>
        <p:nvSpPr>
          <p:cNvPr id="2" name="Espace réservé de la date 1">
            <a:extLst>
              <a:ext uri="{FF2B5EF4-FFF2-40B4-BE49-F238E27FC236}">
                <a16:creationId xmlns:a16="http://schemas.microsoft.com/office/drawing/2014/main" id="{031B9FB0-B084-DCAE-5465-3732DA9FDB31}"/>
              </a:ext>
            </a:extLst>
          </p:cNvPr>
          <p:cNvSpPr>
            <a:spLocks noGrp="1"/>
          </p:cNvSpPr>
          <p:nvPr>
            <p:ph type="dt" sz="half" idx="10"/>
          </p:nvPr>
        </p:nvSpPr>
        <p:spPr/>
        <p:txBody>
          <a:bodyPr/>
          <a:lstStyle/>
          <a:p>
            <a:fld id="{9B09905B-8070-4C6C-B548-3359A4E4FAED}" type="datetime1">
              <a:rPr lang="fr-FR" smtClean="0"/>
              <a:t>10/10/2022</a:t>
            </a:fld>
            <a:endParaRPr lang="fr-FR"/>
          </a:p>
        </p:txBody>
      </p:sp>
      <p:sp>
        <p:nvSpPr>
          <p:cNvPr id="5" name="Espace réservé du pied de page 4">
            <a:extLst>
              <a:ext uri="{FF2B5EF4-FFF2-40B4-BE49-F238E27FC236}">
                <a16:creationId xmlns:a16="http://schemas.microsoft.com/office/drawing/2014/main" id="{C8052010-B96D-B024-268A-B3265BACE9E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7E2805B9-8A3E-C0CC-FF7D-5CF5E44BF886}"/>
              </a:ext>
            </a:extLst>
          </p:cNvPr>
          <p:cNvSpPr>
            <a:spLocks noGrp="1"/>
          </p:cNvSpPr>
          <p:nvPr>
            <p:ph type="sldNum" sz="quarter" idx="12"/>
          </p:nvPr>
        </p:nvSpPr>
        <p:spPr/>
        <p:txBody>
          <a:bodyPr/>
          <a:lstStyle/>
          <a:p>
            <a:fld id="{536A7DCF-6BAF-45CC-8A64-9226616FE9B5}" type="slidenum">
              <a:rPr lang="fr-FR" smtClean="0"/>
              <a:t>29</a:t>
            </a:fld>
            <a:endParaRPr lang="fr-FR"/>
          </a:p>
        </p:txBody>
      </p:sp>
    </p:spTree>
    <p:extLst>
      <p:ext uri="{BB962C8B-B14F-4D97-AF65-F5344CB8AC3E}">
        <p14:creationId xmlns:p14="http://schemas.microsoft.com/office/powerpoint/2010/main" val="72819011"/>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usieurs&#10;&#10;Description générée automatiquement">
            <a:extLst>
              <a:ext uri="{FF2B5EF4-FFF2-40B4-BE49-F238E27FC236}">
                <a16:creationId xmlns:a16="http://schemas.microsoft.com/office/drawing/2014/main" id="{C8E06155-5771-510E-3703-5F1E378C47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9200" y="707886"/>
            <a:ext cx="9753600" cy="5888175"/>
          </a:xfrm>
          <a:prstGeom prst="rect">
            <a:avLst/>
          </a:prstGeom>
          <a:ln w="50800" cmpd="dbl">
            <a:solidFill>
              <a:schemeClr val="bg1"/>
            </a:solidFill>
          </a:ln>
        </p:spPr>
      </p:pic>
      <p:sp>
        <p:nvSpPr>
          <p:cNvPr id="4" name="ZoneTexte 3">
            <a:extLst>
              <a:ext uri="{FF2B5EF4-FFF2-40B4-BE49-F238E27FC236}">
                <a16:creationId xmlns:a16="http://schemas.microsoft.com/office/drawing/2014/main" id="{B2EE89DC-8ABF-5E48-9FC1-28548DE721E2}"/>
              </a:ext>
            </a:extLst>
          </p:cNvPr>
          <p:cNvSpPr txBox="1"/>
          <p:nvPr/>
        </p:nvSpPr>
        <p:spPr>
          <a:xfrm>
            <a:off x="1355836" y="0"/>
            <a:ext cx="11020095" cy="707886"/>
          </a:xfrm>
          <a:prstGeom prst="rect">
            <a:avLst/>
          </a:prstGeom>
          <a:noFill/>
        </p:spPr>
        <p:txBody>
          <a:bodyPr wrap="square" rtlCol="0">
            <a:spAutoFit/>
          </a:bodyPr>
          <a:lstStyle/>
          <a:p>
            <a:r>
              <a:rPr lang="fr-FR" sz="2000" b="1" i="1" dirty="0">
                <a:solidFill>
                  <a:srgbClr val="FFFF00"/>
                </a:solidFill>
              </a:rPr>
              <a:t>Un tableau représentant la bataille de Pavie, un engagement militaire du 24 février 1525.</a:t>
            </a:r>
          </a:p>
          <a:p>
            <a:r>
              <a:rPr lang="fr-FR" sz="2000" b="1" i="1" dirty="0">
                <a:solidFill>
                  <a:srgbClr val="FFFF00"/>
                </a:solidFill>
              </a:rPr>
              <a:t>Date	XVIe siècle , après 1525</a:t>
            </a:r>
          </a:p>
        </p:txBody>
      </p:sp>
      <p:sp>
        <p:nvSpPr>
          <p:cNvPr id="2" name="Espace réservé de la date 1">
            <a:extLst>
              <a:ext uri="{FF2B5EF4-FFF2-40B4-BE49-F238E27FC236}">
                <a16:creationId xmlns:a16="http://schemas.microsoft.com/office/drawing/2014/main" id="{832B5432-8C90-49EF-B78F-C278484CD864}"/>
              </a:ext>
            </a:extLst>
          </p:cNvPr>
          <p:cNvSpPr>
            <a:spLocks noGrp="1"/>
          </p:cNvSpPr>
          <p:nvPr>
            <p:ph type="dt" sz="half" idx="10"/>
          </p:nvPr>
        </p:nvSpPr>
        <p:spPr/>
        <p:txBody>
          <a:bodyPr/>
          <a:lstStyle/>
          <a:p>
            <a:fld id="{E8463454-1E2B-4204-B872-B2FA2615EF7D}" type="datetime1">
              <a:rPr lang="fr-FR" smtClean="0"/>
              <a:t>10/10/2022</a:t>
            </a:fld>
            <a:endParaRPr lang="fr-FR"/>
          </a:p>
        </p:txBody>
      </p:sp>
      <p:sp>
        <p:nvSpPr>
          <p:cNvPr id="5" name="Espace réservé du pied de page 4">
            <a:extLst>
              <a:ext uri="{FF2B5EF4-FFF2-40B4-BE49-F238E27FC236}">
                <a16:creationId xmlns:a16="http://schemas.microsoft.com/office/drawing/2014/main" id="{1C70CAE3-CFF8-B0B6-A7F5-5BB90EAFD4D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1428D5E-D326-531A-616C-341FCB95634B}"/>
              </a:ext>
            </a:extLst>
          </p:cNvPr>
          <p:cNvSpPr>
            <a:spLocks noGrp="1"/>
          </p:cNvSpPr>
          <p:nvPr>
            <p:ph type="sldNum" sz="quarter" idx="12"/>
          </p:nvPr>
        </p:nvSpPr>
        <p:spPr/>
        <p:txBody>
          <a:bodyPr/>
          <a:lstStyle/>
          <a:p>
            <a:fld id="{536A7DCF-6BAF-45CC-8A64-9226616FE9B5}" type="slidenum">
              <a:rPr lang="fr-FR" smtClean="0"/>
              <a:t>30</a:t>
            </a:fld>
            <a:endParaRPr lang="fr-FR"/>
          </a:p>
        </p:txBody>
      </p:sp>
    </p:spTree>
    <p:extLst>
      <p:ext uri="{BB962C8B-B14F-4D97-AF65-F5344CB8AC3E}">
        <p14:creationId xmlns:p14="http://schemas.microsoft.com/office/powerpoint/2010/main" val="3234547047"/>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110D71E-FA95-C53F-7FEB-E3861B0F74E5}"/>
              </a:ext>
            </a:extLst>
          </p:cNvPr>
          <p:cNvSpPr txBox="1"/>
          <p:nvPr/>
        </p:nvSpPr>
        <p:spPr>
          <a:xfrm>
            <a:off x="3026979" y="2670022"/>
            <a:ext cx="6936828" cy="461665"/>
          </a:xfrm>
          <a:prstGeom prst="rect">
            <a:avLst/>
          </a:prstGeom>
          <a:noFill/>
        </p:spPr>
        <p:txBody>
          <a:bodyPr wrap="square" rtlCol="0">
            <a:spAutoFit/>
          </a:bodyPr>
          <a:lstStyle/>
          <a:p>
            <a:r>
              <a:rPr lang="fr-FR" sz="2400" b="1" i="1" dirty="0">
                <a:solidFill>
                  <a:srgbClr val="FFFF00"/>
                </a:solidFill>
              </a:rPr>
              <a:t>Lorient Vous Présente La renaissance Italienne</a:t>
            </a:r>
          </a:p>
        </p:txBody>
      </p:sp>
      <p:sp>
        <p:nvSpPr>
          <p:cNvPr id="3" name="ZoneTexte 2">
            <a:extLst>
              <a:ext uri="{FF2B5EF4-FFF2-40B4-BE49-F238E27FC236}">
                <a16:creationId xmlns:a16="http://schemas.microsoft.com/office/drawing/2014/main" id="{77798700-5539-2F03-393E-7DA3ED61E647}"/>
              </a:ext>
            </a:extLst>
          </p:cNvPr>
          <p:cNvSpPr txBox="1"/>
          <p:nvPr/>
        </p:nvSpPr>
        <p:spPr>
          <a:xfrm>
            <a:off x="4335518" y="3326204"/>
            <a:ext cx="4682358" cy="461665"/>
          </a:xfrm>
          <a:prstGeom prst="rect">
            <a:avLst/>
          </a:prstGeom>
          <a:noFill/>
        </p:spPr>
        <p:txBody>
          <a:bodyPr wrap="square" rtlCol="0">
            <a:spAutoFit/>
          </a:bodyPr>
          <a:lstStyle/>
          <a:p>
            <a:r>
              <a:rPr lang="fr-FR" sz="2400" b="1" i="1" dirty="0">
                <a:solidFill>
                  <a:srgbClr val="FFFF00"/>
                </a:solidFill>
              </a:rPr>
              <a:t>Les Images Et Le Son Du Net</a:t>
            </a:r>
          </a:p>
        </p:txBody>
      </p:sp>
      <p:sp>
        <p:nvSpPr>
          <p:cNvPr id="4" name="ZoneTexte 3">
            <a:extLst>
              <a:ext uri="{FF2B5EF4-FFF2-40B4-BE49-F238E27FC236}">
                <a16:creationId xmlns:a16="http://schemas.microsoft.com/office/drawing/2014/main" id="{31462B21-54E6-9293-A36E-AB642BE3A443}"/>
              </a:ext>
            </a:extLst>
          </p:cNvPr>
          <p:cNvSpPr txBox="1"/>
          <p:nvPr/>
        </p:nvSpPr>
        <p:spPr>
          <a:xfrm>
            <a:off x="5754414" y="3982386"/>
            <a:ext cx="2222938" cy="461665"/>
          </a:xfrm>
          <a:prstGeom prst="rect">
            <a:avLst/>
          </a:prstGeom>
          <a:noFill/>
        </p:spPr>
        <p:txBody>
          <a:bodyPr wrap="square" rtlCol="0">
            <a:spAutoFit/>
          </a:bodyPr>
          <a:lstStyle/>
          <a:p>
            <a:r>
              <a:rPr lang="fr-FR" sz="2400" b="1" i="1" dirty="0">
                <a:solidFill>
                  <a:srgbClr val="FFFF00"/>
                </a:solidFill>
              </a:rPr>
              <a:t>Lorient </a:t>
            </a:r>
          </a:p>
        </p:txBody>
      </p:sp>
      <p:sp>
        <p:nvSpPr>
          <p:cNvPr id="5" name="Espace réservé de la date 4">
            <a:extLst>
              <a:ext uri="{FF2B5EF4-FFF2-40B4-BE49-F238E27FC236}">
                <a16:creationId xmlns:a16="http://schemas.microsoft.com/office/drawing/2014/main" id="{7C1FA920-BE26-D1BB-896C-7DF9081CB293}"/>
              </a:ext>
            </a:extLst>
          </p:cNvPr>
          <p:cNvSpPr>
            <a:spLocks noGrp="1"/>
          </p:cNvSpPr>
          <p:nvPr>
            <p:ph type="dt" sz="half" idx="10"/>
          </p:nvPr>
        </p:nvSpPr>
        <p:spPr/>
        <p:txBody>
          <a:bodyPr/>
          <a:lstStyle/>
          <a:p>
            <a:fld id="{A73091FC-9ED6-4A96-B649-DC94E755D5A4}" type="datetime1">
              <a:rPr lang="fr-FR" smtClean="0"/>
              <a:t>10/10/2022</a:t>
            </a:fld>
            <a:endParaRPr lang="fr-FR"/>
          </a:p>
        </p:txBody>
      </p:sp>
      <p:sp>
        <p:nvSpPr>
          <p:cNvPr id="6" name="Espace réservé du pied de page 5">
            <a:extLst>
              <a:ext uri="{FF2B5EF4-FFF2-40B4-BE49-F238E27FC236}">
                <a16:creationId xmlns:a16="http://schemas.microsoft.com/office/drawing/2014/main" id="{E138516A-2DAD-D0E0-8209-831684BC4084}"/>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13B581C1-6913-D07A-8116-8EB88290A8F2}"/>
              </a:ext>
            </a:extLst>
          </p:cNvPr>
          <p:cNvSpPr>
            <a:spLocks noGrp="1"/>
          </p:cNvSpPr>
          <p:nvPr>
            <p:ph type="sldNum" sz="quarter" idx="12"/>
          </p:nvPr>
        </p:nvSpPr>
        <p:spPr/>
        <p:txBody>
          <a:bodyPr/>
          <a:lstStyle/>
          <a:p>
            <a:fld id="{536A7DCF-6BAF-45CC-8A64-9226616FE9B5}" type="slidenum">
              <a:rPr lang="fr-FR" smtClean="0"/>
              <a:t>31</a:t>
            </a:fld>
            <a:endParaRPr lang="fr-FR"/>
          </a:p>
        </p:txBody>
      </p:sp>
    </p:spTree>
    <p:extLst>
      <p:ext uri="{BB962C8B-B14F-4D97-AF65-F5344CB8AC3E}">
        <p14:creationId xmlns:p14="http://schemas.microsoft.com/office/powerpoint/2010/main" val="3424842135"/>
      </p:ext>
    </p:extLst>
  </p:cSld>
  <p:clrMapOvr>
    <a:masterClrMapping/>
  </p:clrMapOvr>
  <mc:AlternateContent xmlns:mc="http://schemas.openxmlformats.org/markup-compatibility/2006">
    <mc:Choice xmlns:p14="http://schemas.microsoft.com/office/powerpoint/2010/main" Requires="p14">
      <p:transition spd="slow" p14:dur="5000" advClick="0" advTm="16000">
        <p14:window dir="vert"/>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486</Words>
  <Application>Microsoft Office PowerPoint</Application>
  <PresentationFormat>Grand écran</PresentationFormat>
  <Paragraphs>128</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10</cp:revision>
  <dcterms:created xsi:type="dcterms:W3CDTF">2022-10-07T05:10:36Z</dcterms:created>
  <dcterms:modified xsi:type="dcterms:W3CDTF">2022-10-10T08:17:58Z</dcterms:modified>
</cp:coreProperties>
</file>