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73" r:id="rId5"/>
    <p:sldId id="280" r:id="rId6"/>
    <p:sldId id="281" r:id="rId7"/>
    <p:sldId id="278" r:id="rId8"/>
    <p:sldId id="285" r:id="rId9"/>
    <p:sldId id="288" r:id="rId10"/>
    <p:sldId id="287" r:id="rId11"/>
    <p:sldId id="289" r:id="rId12"/>
    <p:sldId id="299" r:id="rId13"/>
    <p:sldId id="298" r:id="rId14"/>
    <p:sldId id="297" r:id="rId15"/>
    <p:sldId id="296" r:id="rId16"/>
    <p:sldId id="295" r:id="rId17"/>
    <p:sldId id="294" r:id="rId18"/>
    <p:sldId id="293" r:id="rId19"/>
    <p:sldId id="291" r:id="rId20"/>
    <p:sldId id="310" r:id="rId21"/>
    <p:sldId id="309" r:id="rId22"/>
    <p:sldId id="308" r:id="rId23"/>
    <p:sldId id="307" r:id="rId24"/>
    <p:sldId id="306" r:id="rId25"/>
    <p:sldId id="305" r:id="rId26"/>
    <p:sldId id="304" r:id="rId27"/>
    <p:sldId id="303" r:id="rId28"/>
    <p:sldId id="302" r:id="rId29"/>
    <p:sldId id="315" r:id="rId30"/>
    <p:sldId id="314" r:id="rId31"/>
    <p:sldId id="313" r:id="rId32"/>
    <p:sldId id="312" r:id="rId33"/>
    <p:sldId id="311" r:id="rId34"/>
    <p:sldId id="301" r:id="rId35"/>
    <p:sldId id="300" r:id="rId36"/>
    <p:sldId id="316" r:id="rId37"/>
    <p:sldId id="290" r:id="rId3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Rusko 89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Russie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DFEFCBDC-BBD0-6E54-C585-23C9370EB7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E063ED4D-7FFF-CDEC-525F-C86B2D3C264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99456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CC65B760-32E9-3A2D-D614-5196E825D78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540092" y="217810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Guryev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Gurye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0E96CE1-BFA3-A81C-7BFD-09D79DA4211B}"/>
              </a:ext>
            </a:extLst>
          </p:cNvPr>
          <p:cNvSpPr txBox="1"/>
          <p:nvPr/>
        </p:nvSpPr>
        <p:spPr>
          <a:xfrm>
            <a:off x="19147" y="6382334"/>
            <a:ext cx="12186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Russia</a:t>
            </a:r>
            <a:r>
              <a:rPr lang="cs-CZ" sz="2400" b="1" dirty="0">
                <a:solidFill>
                  <a:srgbClr val="FF0000"/>
                </a:solidFill>
              </a:rPr>
              <a:t>   </a:t>
            </a:r>
            <a:r>
              <a:rPr lang="cs-CZ" sz="2400" b="1" dirty="0" err="1">
                <a:solidFill>
                  <a:srgbClr val="FF0000"/>
                </a:solidFill>
              </a:rPr>
              <a:t>Russie</a:t>
            </a:r>
            <a:r>
              <a:rPr lang="cs-CZ" sz="2400" b="1" dirty="0">
                <a:solidFill>
                  <a:srgbClr val="FF0000"/>
                </a:solidFill>
              </a:rPr>
              <a:t>   </a:t>
            </a:r>
            <a:r>
              <a:rPr lang="cs-CZ" sz="2400" b="1" dirty="0" err="1">
                <a:solidFill>
                  <a:srgbClr val="FF0000"/>
                </a:solidFill>
              </a:rPr>
              <a:t>Rusya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Rusland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Russland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Rusia</a:t>
            </a:r>
            <a:r>
              <a:rPr lang="cs-CZ" sz="2400" b="1" dirty="0">
                <a:solidFill>
                  <a:srgbClr val="FF0000"/>
                </a:solidFill>
              </a:rPr>
              <a:t>     </a:t>
            </a:r>
            <a:r>
              <a:rPr lang="cs-CZ" sz="2400" b="1" dirty="0" err="1">
                <a:solidFill>
                  <a:srgbClr val="FF0000"/>
                </a:solidFill>
              </a:rPr>
              <a:t>Rússia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Rosja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Oroszország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az-Cyrl-AZ" sz="2400" b="1" dirty="0">
                <a:solidFill>
                  <a:srgbClr val="FF0000"/>
                </a:solidFill>
              </a:rPr>
              <a:t>Россия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99F3BF14-8206-5421-4D23-8415D7CF18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365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BA86CEFB-2794-2229-A07E-5F553AE62F39}"/>
              </a:ext>
            </a:extLst>
          </p:cNvPr>
          <p:cNvSpPr/>
          <p:nvPr/>
        </p:nvSpPr>
        <p:spPr>
          <a:xfrm>
            <a:off x="5087888" y="764704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Rusko  89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BF45CA2C-3AD5-22A2-E932-F7B8C8226E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752C175-19E8-8B66-131A-337B3BB4F6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D985E41-9DC0-A426-3154-7BB9519DBF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199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142E2E3-07D0-06BC-676D-317D38D05D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36A81CE-B043-D9DA-B14A-86CDF915CB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5A3403B-735C-32BD-7886-6AF46450DC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007D8F-D2BB-3F2D-6540-0BBDAAC7B8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3389190-C31E-7B16-8F85-8131CC4BC0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46BB372-9A82-64E9-99AB-7E7DC5DFB1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72920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4C510E2-8C97-6502-B5F1-DFA60D21B6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73247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DE96C6-1F01-7FE6-17F0-A0214D56DB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64694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8012923-5CC6-2996-2F3A-30A5DA0162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6739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E697B3E-08F9-39A2-1265-5FBE67BABE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80365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1E1EEA5-CB36-1E85-7676-D9FDD615F0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46279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06EE70A-823E-51F5-9F68-8DD82FFDF5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84101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004564-2547-2E05-FAC1-D7FDE2958F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FD731F8-4339-6CE4-9906-43A42CFA20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9333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890103-D906-98A3-6C45-0EE3A669E7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4946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0E80F01-6C65-EBDC-5BD8-8C6CDD3A4D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75367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9170039-19A7-BC84-7DFB-91539CA598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13913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4A6D02A-112B-F333-129E-BD2D6C91C2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525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62E5C50-D6C8-C6F9-8B9A-29E2D3AA7E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11892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0DF26F-35E2-358D-68BC-C7D38D3289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199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47592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9B59B7D-25E6-C35B-D719-D796726763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4172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D66C935-B757-F849-BE3A-A2964B4532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20415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A22B3D2-4EC6-26C2-3735-1944CC270F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08802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686445-DFD3-43AF-4D00-BED7D8692D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40149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FF276F-9FC7-9715-F87B-98A08F9501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33225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1353B76-7C94-B401-6807-17CC5DD2D5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6971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C3D028E-EC92-5DA8-C68A-D51B1F91C5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9217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F738522-2A1D-27B9-394C-B37138894F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91596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5997320-307C-A5C4-F558-979C24571F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77639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12F1A5-B299-DE5F-F6AA-4431B7FBD1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01104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7965D707-5E1D-39C7-13D4-99F0471244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67499"/>
            <a:ext cx="10801200" cy="504059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5D30CBFC-0B48-1B2C-8577-2EB4889E0B77}"/>
              </a:ext>
            </a:extLst>
          </p:cNvPr>
          <p:cNvSpPr/>
          <p:nvPr/>
        </p:nvSpPr>
        <p:spPr>
          <a:xfrm>
            <a:off x="4347992" y="5014848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4069E863-5D34-D8FD-1F1F-6E620AFFBE3D}"/>
              </a:ext>
            </a:extLst>
          </p:cNvPr>
          <p:cNvSpPr/>
          <p:nvPr/>
        </p:nvSpPr>
        <p:spPr>
          <a:xfrm>
            <a:off x="479376" y="4999861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16E79C9D-EEE3-5787-8EC8-A221A3EB38E7}"/>
              </a:ext>
            </a:extLst>
          </p:cNvPr>
          <p:cNvSpPr/>
          <p:nvPr/>
        </p:nvSpPr>
        <p:spPr>
          <a:xfrm>
            <a:off x="9622146" y="5033969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EF63C52B-1217-A4A2-AAC6-281E0A5AC846}"/>
              </a:ext>
            </a:extLst>
          </p:cNvPr>
          <p:cNvSpPr/>
          <p:nvPr/>
        </p:nvSpPr>
        <p:spPr>
          <a:xfrm>
            <a:off x="479376" y="467499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3B9C4712-6A6A-A639-5B79-78C33B0FAD00}"/>
              </a:ext>
            </a:extLst>
          </p:cNvPr>
          <p:cNvSpPr/>
          <p:nvPr/>
        </p:nvSpPr>
        <p:spPr>
          <a:xfrm>
            <a:off x="7608168" y="494109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C201131B-0456-B9B8-A58E-62E29BD827AD}"/>
              </a:ext>
            </a:extLst>
          </p:cNvPr>
          <p:cNvSpPr/>
          <p:nvPr/>
        </p:nvSpPr>
        <p:spPr>
          <a:xfrm>
            <a:off x="4727848" y="505772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5" grpId="0"/>
      <p:bldP spid="6" grpId="0"/>
      <p:bldP spid="9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347</TotalTime>
  <Words>82</Words>
  <Application>Microsoft Office PowerPoint</Application>
  <PresentationFormat>Širokoúhlá obrazovka</PresentationFormat>
  <Paragraphs>15</Paragraphs>
  <Slides>37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37</vt:i4>
      </vt:variant>
    </vt:vector>
  </HeadingPairs>
  <TitlesOfParts>
    <vt:vector size="43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120</cp:revision>
  <dcterms:created xsi:type="dcterms:W3CDTF">2020-02-21T13:54:42Z</dcterms:created>
  <dcterms:modified xsi:type="dcterms:W3CDTF">2022-10-10T17:12:55Z</dcterms:modified>
</cp:coreProperties>
</file>