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62" r:id="rId2"/>
    <p:sldId id="291" r:id="rId3"/>
    <p:sldId id="256" r:id="rId4"/>
    <p:sldId id="257" r:id="rId5"/>
    <p:sldId id="259" r:id="rId6"/>
    <p:sldId id="258" r:id="rId7"/>
    <p:sldId id="277" r:id="rId8"/>
    <p:sldId id="268" r:id="rId9"/>
    <p:sldId id="263" r:id="rId10"/>
    <p:sldId id="260" r:id="rId11"/>
    <p:sldId id="267" r:id="rId12"/>
    <p:sldId id="305" r:id="rId13"/>
    <p:sldId id="264" r:id="rId14"/>
    <p:sldId id="265" r:id="rId15"/>
    <p:sldId id="292" r:id="rId16"/>
    <p:sldId id="283" r:id="rId17"/>
    <p:sldId id="281" r:id="rId18"/>
    <p:sldId id="308" r:id="rId19"/>
    <p:sldId id="273" r:id="rId20"/>
    <p:sldId id="276" r:id="rId21"/>
    <p:sldId id="279" r:id="rId22"/>
    <p:sldId id="309" r:id="rId23"/>
    <p:sldId id="284" r:id="rId24"/>
    <p:sldId id="285" r:id="rId25"/>
    <p:sldId id="278" r:id="rId26"/>
    <p:sldId id="271" r:id="rId27"/>
    <p:sldId id="282" r:id="rId28"/>
    <p:sldId id="280" r:id="rId29"/>
    <p:sldId id="289" r:id="rId30"/>
    <p:sldId id="274" r:id="rId31"/>
    <p:sldId id="286" r:id="rId32"/>
    <p:sldId id="275" r:id="rId33"/>
    <p:sldId id="299" r:id="rId34"/>
    <p:sldId id="300" r:id="rId35"/>
    <p:sldId id="298" r:id="rId36"/>
    <p:sldId id="294" r:id="rId37"/>
    <p:sldId id="293" r:id="rId38"/>
    <p:sldId id="301" r:id="rId39"/>
    <p:sldId id="311" r:id="rId40"/>
    <p:sldId id="272" r:id="rId41"/>
    <p:sldId id="302" r:id="rId42"/>
    <p:sldId id="307" r:id="rId43"/>
    <p:sldId id="297" r:id="rId44"/>
    <p:sldId id="306" r:id="rId45"/>
    <p:sldId id="304" r:id="rId46"/>
  </p:sldIdLst>
  <p:sldSz cx="12192000" cy="6858000"/>
  <p:notesSz cx="6858000" cy="9144000"/>
  <p:embeddedFontLst>
    <p:embeddedFont>
      <p:font typeface="Arial Black" panose="020B0A04020102020204" pitchFamily="34" charset="0"/>
      <p:bold r:id="rId47"/>
    </p:embeddedFont>
    <p:embeddedFont>
      <p:font typeface="Broadway" panose="04040905080B02020502" pitchFamily="82" charset="0"/>
      <p:regular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alibri Light" panose="020F0302020204030204" pitchFamily="34" charset="0"/>
      <p:regular r:id="rId53"/>
      <p:italic r:id="rId54"/>
    </p:embeddedFont>
    <p:embeddedFont>
      <p:font typeface="Constantia" panose="02030602050306030303" pitchFamily="18" charset="0"/>
      <p:regular r:id="rId55"/>
      <p:bold r:id="rId56"/>
      <p:italic r:id="rId57"/>
      <p:boldItalic r:id="rId58"/>
    </p:embeddedFont>
    <p:embeddedFont>
      <p:font typeface="Matura MT Script Capitals" panose="03020802060602070202" pitchFamily="66" charset="0"/>
      <p:regular r:id="rId59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5ADjFdx2zqOM48ITarVaA==" hashData="keavAqpyrX3LpRjHRBihS0k2KUKGhVlIY5dji1VVpodXudPd67oLC7ESanE/zUiVtfJ5jAuawafM0eVJ7krK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8180"/>
    <a:srgbClr val="CD9F48"/>
    <a:srgbClr val="C89B44"/>
    <a:srgbClr val="3509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4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1541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505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020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3665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45655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5699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4040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8539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332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9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9576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CD9F48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3D608-DF76-4294-820E-7C5B9276AC0B}" type="datetimeFigureOut">
              <a:rPr lang="es-MX" smtClean="0"/>
              <a:t>07/05/2020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55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500px.com/juangallo_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500px.com/juangallo_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500px.com/juangallo_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image" Target="../media/image2.png"/><Relationship Id="rId7" Type="http://schemas.openxmlformats.org/officeDocument/2006/relationships/image" Target="../media/image51.png"/><Relationship Id="rId12" Type="http://schemas.openxmlformats.org/officeDocument/2006/relationships/image" Target="../media/image56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jpeg"/><Relationship Id="rId5" Type="http://schemas.openxmlformats.org/officeDocument/2006/relationships/hyperlink" Target="https://500px.com/maedanatugraphy" TargetMode="External"/><Relationship Id="rId10" Type="http://schemas.openxmlformats.org/officeDocument/2006/relationships/image" Target="../media/image54.jpeg"/><Relationship Id="rId4" Type="http://schemas.openxmlformats.org/officeDocument/2006/relationships/image" Target="../media/image49.png"/><Relationship Id="rId9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resba 1">
            <a:extLst>
              <a:ext uri="{FF2B5EF4-FFF2-40B4-BE49-F238E27FC236}">
                <a16:creationId xmlns:a16="http://schemas.microsoft.com/office/drawing/2014/main" id="{A95DA1CF-94BB-4365-85F5-610BD430F1F6}"/>
              </a:ext>
            </a:extLst>
          </p:cNvPr>
          <p:cNvPicPr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10887" y="107999"/>
            <a:ext cx="1066010" cy="6624000"/>
          </a:xfrm>
          <a:prstGeom prst="rect">
            <a:avLst/>
          </a:prstGeom>
        </p:spPr>
      </p:pic>
      <p:pic>
        <p:nvPicPr>
          <p:cNvPr id="10" name="Kresba 2">
            <a:extLst>
              <a:ext uri="{FF2B5EF4-FFF2-40B4-BE49-F238E27FC236}">
                <a16:creationId xmlns:a16="http://schemas.microsoft.com/office/drawing/2014/main" id="{39B7951D-0D28-4AC2-BF0E-55D03ED6A9DA}"/>
              </a:ext>
            </a:extLst>
          </p:cNvPr>
          <p:cNvPicPr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36000" y="112067"/>
            <a:ext cx="1066010" cy="6624000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B39C9A98-1B54-485B-AB55-B11E524E01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026" name="Nadpis" descr="Imagen relacionada">
            <a:extLst>
              <a:ext uri="{FF2B5EF4-FFF2-40B4-BE49-F238E27FC236}">
                <a16:creationId xmlns:a16="http://schemas.microsoft.com/office/drawing/2014/main" id="{26DB29EF-8AF1-4BEE-81B2-061D644CEFD8}"/>
              </a:ext>
            </a:extLst>
          </p:cNvPr>
          <p:cNvPicPr>
            <a:picLocks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36" b="17547"/>
          <a:stretch/>
        </p:blipFill>
        <p:spPr bwMode="auto">
          <a:xfrm>
            <a:off x="3165599" y="5310000"/>
            <a:ext cx="5860801" cy="1188000"/>
          </a:xfrm>
          <a:prstGeom prst="rect">
            <a:avLst/>
          </a:prstGeom>
          <a:noFill/>
          <a:ln>
            <a:noFill/>
          </a:ln>
          <a:effectLst>
            <a:outerShdw blurRad="88900" dist="127000" dir="2700000" algn="t" rotWithShape="0">
              <a:prstClr val="black">
                <a:alpha val="6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459A8259-7AA7-4458-9314-B61C83130479}"/>
              </a:ext>
            </a:extLst>
          </p:cNvPr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5743" y="360000"/>
            <a:ext cx="6580514" cy="4828674"/>
          </a:xfrm>
          <a:prstGeom prst="rect">
            <a:avLst/>
          </a:prstGeom>
          <a:ln w="34925">
            <a:solidFill>
              <a:schemeClr val="bg1"/>
            </a:solidFill>
          </a:ln>
          <a:effectLst>
            <a:outerShdw blurRad="127000" dist="88900" dir="2700000" algn="t" rotWithShape="0">
              <a:prstClr val="black">
                <a:alpha val="72000"/>
              </a:prstClr>
            </a:outerShdw>
          </a:effectLst>
        </p:spPr>
      </p:pic>
      <p:sp>
        <p:nvSpPr>
          <p:cNvPr id="8" name="Esto es">
            <a:extLst>
              <a:ext uri="{FF2B5EF4-FFF2-40B4-BE49-F238E27FC236}">
                <a16:creationId xmlns:a16="http://schemas.microsoft.com/office/drawing/2014/main" id="{BA02FADE-F573-49C4-88FF-8D01075F8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6414" y="4049008"/>
            <a:ext cx="2614627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p3d extrusionH="57150">
              <a:bevelT w="38100" h="38100" prst="slope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E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s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t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o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 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FF99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e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FF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s</a:t>
            </a:r>
            <a:endParaRPr kumimoji="0" lang="es-ES" sz="5400" b="1" i="0" u="none" strike="noStrike" kern="1200" cap="none" spc="0" normalizeH="0" baseline="0" noProof="0" dirty="0">
              <a:ln w="19050">
                <a:solidFill>
                  <a:schemeClr val="bg1"/>
                </a:solidFill>
              </a:ln>
              <a:solidFill>
                <a:srgbClr val="00FF00"/>
              </a:solidFill>
              <a:effectLst>
                <a:glow rad="254000">
                  <a:schemeClr val="bg1">
                    <a:lumMod val="75000"/>
                    <a:alpha val="32000"/>
                  </a:schemeClr>
                </a:glow>
                <a:outerShdw blurRad="50800" dist="38100" dir="2700000" algn="tl" rotWithShape="0">
                  <a:prstClr val="black">
                    <a:alpha val="86000"/>
                  </a:prstClr>
                </a:outerShdw>
              </a:effectLst>
              <a:uLnTx/>
              <a:uFillTx/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23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:fade/>
        <p:sndAc>
          <p:stSnd loop="1">
            <p:snd r:embed="rId2" name="Banda Aventurero - Puro Durango.wav"/>
          </p:stSnd>
        </p:sndAc>
      </p:transition>
    </mc:Choice>
    <mc:Fallback>
      <p:transition spd="slow" advClick="0" advTm="12000">
        <p:fade/>
        <p:sndAc>
          <p:stSnd loop="1">
            <p:snd r:embed="rId2" name="Banda Aventurero - Puro Dur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E8F8698-06FD-474F-B05F-60BAB5006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72"/>
            <a:ext cx="12192000" cy="6855655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3F0E0305-7197-4374-915A-41E1438BDC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Ciudad Victoria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8EFB70E7-DA59-4F2B-B25D-C7A7B63D4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2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DF5C045C-9D8F-44A7-84B2-F32B92301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Presa Victoria en Durango 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92C04EFB-41B7-4020-A26E-8D040552C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A3C18C4C-C426-4491-8BA1-1E616F954890}"/>
              </a:ext>
            </a:extLst>
          </p:cNvPr>
          <p:cNvSpPr/>
          <p:nvPr/>
        </p:nvSpPr>
        <p:spPr>
          <a:xfrm>
            <a:off x="9108000" y="6228000"/>
            <a:ext cx="2616280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n-US" sz="1000" dirty="0">
                <a:solidFill>
                  <a:schemeClr val="bg1"/>
                </a:solidFill>
              </a:rPr>
              <a:t>Francisco </a:t>
            </a:r>
            <a:r>
              <a:rPr lang="en-US" sz="1000" dirty="0" err="1">
                <a:solidFill>
                  <a:schemeClr val="bg1"/>
                </a:solidFill>
              </a:rPr>
              <a:t>Andiola</a:t>
            </a:r>
            <a:r>
              <a:rPr lang="en-US" sz="1000" dirty="0">
                <a:solidFill>
                  <a:schemeClr val="bg1"/>
                </a:solidFill>
              </a:rPr>
              <a:t> </a:t>
            </a:r>
            <a:r>
              <a:rPr lang="es-MX" sz="1000" dirty="0">
                <a:solidFill>
                  <a:schemeClr val="bg1"/>
                </a:solidFill>
              </a:rPr>
              <a:t>en 500px</a:t>
            </a:r>
          </a:p>
        </p:txBody>
      </p:sp>
    </p:spTree>
    <p:extLst>
      <p:ext uri="{BB962C8B-B14F-4D97-AF65-F5344CB8AC3E}">
        <p14:creationId xmlns:p14="http://schemas.microsoft.com/office/powerpoint/2010/main" val="393886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1B2DB43F-CA53-42C5-906C-8CBBA855D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Vistas de la montaña desde la carretera Durango-Mazatlán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92D73709-59FC-48A2-92FA-B9181076D1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3E22415-AB20-447F-8615-A179C4A282A6}"/>
              </a:ext>
            </a:extLst>
          </p:cNvPr>
          <p:cNvSpPr/>
          <p:nvPr/>
        </p:nvSpPr>
        <p:spPr>
          <a:xfrm>
            <a:off x="9108000" y="6228000"/>
            <a:ext cx="2616280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</a:t>
            </a:r>
            <a:r>
              <a:rPr lang="es-MX" sz="1000">
                <a:solidFill>
                  <a:schemeClr val="bg1"/>
                </a:solidFill>
              </a:rPr>
              <a:t>2015 por </a:t>
            </a:r>
            <a:r>
              <a:rPr lang="en-US" sz="1000">
                <a:solidFill>
                  <a:schemeClr val="bg1"/>
                </a:solidFill>
              </a:rPr>
              <a:t>Francisco Andiola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69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711"/>
            <a:ext cx="12193200" cy="685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9C51FA5B-FB3B-430A-BB36-C89078C942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Cascada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 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de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Mexiquillo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,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F72D15B1-287B-44FC-8776-E0A2F8785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90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55DD264-B639-4FF6-B584-01340F8CD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Catedral de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1DCC4FAD-9118-4480-B104-F1C5D9109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3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CF7A318-9A30-44E8-8BD4-7F131F9BB2F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25CEE0D0-4985-418F-B076-73AB884AF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Árbol de Vida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82A29CAC-D464-45FC-8AD5-326A5C58C8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EC8DC3E-8884-4295-9EDE-27ECDF6CB3D5}"/>
              </a:ext>
            </a:extLst>
          </p:cNvPr>
          <p:cNvSpPr/>
          <p:nvPr/>
        </p:nvSpPr>
        <p:spPr>
          <a:xfrm>
            <a:off x="9684000" y="6228000"/>
            <a:ext cx="1986627" cy="262036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4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A34F6499-F032-4E5A-A3BC-5A33D9638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C0A31B42-14D4-44F1-A91C-D2BB7D79A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Paisaje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42898A09-59D2-4551-A02B-7CC944B52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291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F2826FE6-64A2-40EB-9112-A4A242100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6F25A594-61BB-4905-BB91-C066997AC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i="1">
                <a:solidFill>
                  <a:prstClr val="white"/>
                </a:solidFill>
                <a:latin typeface="Constantia" panose="02030602050306030303" pitchFamily="18" charset="0"/>
              </a:rPr>
              <a:t>El Salto del Agua Llovida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,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F03D8085-2870-475D-8388-C1472188D2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72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E4C3028-47F0-463E-ABC9-52799B928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Paseo Constitución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1D460F62-AB7E-4B86-8912-B32BF3C06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5A935DD-6F90-46C6-B241-32FBFB175DD7}"/>
              </a:ext>
            </a:extLst>
          </p:cNvPr>
          <p:cNvSpPr/>
          <p:nvPr/>
        </p:nvSpPr>
        <p:spPr>
          <a:xfrm>
            <a:off x="9360000" y="6228000"/>
            <a:ext cx="2407733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71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25EBD87-807A-4E35-95F3-5B907C365A5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6B33EF4F-D275-4062-B1EE-C0674550E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Paisaje de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27A99B96-8628-498C-96EF-3D6645091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6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99FDD79-9CB7-45AF-B5D7-354F5542A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5E6C8EFF-BD51-4A2B-8424-8CCDE614F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Transpórtate al viejo oeste visitando Villas del Oeste,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492153BE-E9E0-4091-A181-E649AD611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28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A7F8224B-21AE-4649-9355-D4F10BFED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5B311743-EE0C-4C6F-BDCE-1775EB122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El Pirame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CE1D6050-1D12-44B3-9118-C4D0080E9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200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AD2BAFC-805C-4DCB-8083-9B32D01A5A50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EF5C7F4C-CAB0-427C-9E44-9147278CF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Ciudad Guadalupe Victoria Durango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839EB4CC-1FD5-408F-9151-B7C2AAB772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9015ADC-88DF-459C-AE3A-1FCD6C3442F1}"/>
              </a:ext>
            </a:extLst>
          </p:cNvPr>
          <p:cNvSpPr/>
          <p:nvPr/>
        </p:nvSpPr>
        <p:spPr>
          <a:xfrm>
            <a:off x="9468000" y="6228000"/>
            <a:ext cx="2311482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www.terrybishop</a:t>
            </a:r>
            <a:r>
              <a:rPr lang="es-MX" sz="1000">
                <a:solidFill>
                  <a:schemeClr val="bg1"/>
                </a:solidFill>
              </a:rPr>
              <a:t>.com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35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494FF82B-9AF3-4EC0-9080-6CCD84A52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A650E467-5AA1-40B7-BF10-3D10E55023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Momentos en que pensaba en ti…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3FA782D3-DBAA-4BD9-A6B2-5E4756E1D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23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Foto">
            <a:extLst>
              <a:ext uri="{FF2B5EF4-FFF2-40B4-BE49-F238E27FC236}">
                <a16:creationId xmlns:a16="http://schemas.microsoft.com/office/drawing/2014/main" id="{61824BFA-83A1-469A-8E14-7B3DB44063C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81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F21B1FC3-4BD1-4E3C-A881-D4C1C6433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Famosa formación de granito conocida como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Peñón Blanco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9B091755-C6C7-4DD3-8B17-C4FF2395D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03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BA67726-8135-413B-A54D-215382EBCFC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A284F95A-A29E-4CD4-BAAD-E432CE37A9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Piedras Nocturnas </a:t>
            </a:r>
          </a:p>
        </p:txBody>
      </p:sp>
      <p:pic>
        <p:nvPicPr>
          <p:cNvPr id="6" name="Rám 1">
            <a:extLst>
              <a:ext uri="{FF2B5EF4-FFF2-40B4-BE49-F238E27FC236}">
                <a16:creationId xmlns:a16="http://schemas.microsoft.com/office/drawing/2014/main" id="{FFE6872B-DD9F-4FDC-B156-224B4F098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39035FB6-C266-4044-8DF0-A54E077B077B}"/>
              </a:ext>
            </a:extLst>
          </p:cNvPr>
          <p:cNvSpPr/>
          <p:nvPr/>
        </p:nvSpPr>
        <p:spPr>
          <a:xfrm>
            <a:off x="9036000" y="6228000"/>
            <a:ext cx="272055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Guillermo Reza Díaz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29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Foto">
            <a:extLst>
              <a:ext uri="{FF2B5EF4-FFF2-40B4-BE49-F238E27FC236}">
                <a16:creationId xmlns:a16="http://schemas.microsoft.com/office/drawing/2014/main" id="{E2745CE4-AFDD-4CB9-87E7-6BBBB0E9B6D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B094BDF5-6B83-4E2D-ADEF-0436CFC84A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Centro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A423241C-3C68-49C8-8CF6-24390E529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B48CBF00-3E8C-44F2-8BA4-7CF185B6406E}"/>
              </a:ext>
            </a:extLst>
          </p:cNvPr>
          <p:cNvSpPr/>
          <p:nvPr/>
        </p:nvSpPr>
        <p:spPr>
          <a:xfrm>
            <a:off x="9000000" y="6228000"/>
            <a:ext cx="272055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</a:t>
            </a:r>
            <a:r>
              <a:rPr lang="es-MX" sz="1000">
                <a:solidFill>
                  <a:schemeClr val="bg1"/>
                </a:solidFill>
              </a:rPr>
              <a:t>2018 por Victor</a:t>
            </a:r>
            <a:r>
              <a:rPr lang="es-MX" sz="1000" dirty="0">
                <a:solidFill>
                  <a:schemeClr val="bg1"/>
                </a:solidFill>
              </a:rPr>
              <a:t> Velasco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9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F3827FE-5FBF-4237-A654-7F7C2C9A5FB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C91F934B-BC61-42D6-BD4C-D18F9BBAD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Águila Jaguar - Arte callejero mexicano. Un homenaje a la cultura huichol.</a:t>
            </a:r>
          </a:p>
        </p:txBody>
      </p:sp>
      <p:pic>
        <p:nvPicPr>
          <p:cNvPr id="6" name="Rám 1">
            <a:extLst>
              <a:ext uri="{FF2B5EF4-FFF2-40B4-BE49-F238E27FC236}">
                <a16:creationId xmlns:a16="http://schemas.microsoft.com/office/drawing/2014/main" id="{49667A69-8259-48BA-82D7-F4BE3BA80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6A3679C-D76D-4DEF-9214-2F603370F2DB}"/>
              </a:ext>
            </a:extLst>
          </p:cNvPr>
          <p:cNvSpPr/>
          <p:nvPr/>
        </p:nvSpPr>
        <p:spPr>
          <a:xfrm>
            <a:off x="9324000" y="6228000"/>
            <a:ext cx="2383669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74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5F19259-C9F7-4A14-AC41-6FFA219E0E0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2AD731F7-AB80-4453-A8C2-7863F384A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DAB329C8-2974-46DF-BDE3-516C360E7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12745B22-42ED-4C58-B95C-4ECAF982B387}"/>
              </a:ext>
            </a:extLst>
          </p:cNvPr>
          <p:cNvSpPr/>
          <p:nvPr/>
        </p:nvSpPr>
        <p:spPr>
          <a:xfrm>
            <a:off x="9792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r>
              <a:rPr lang="es-MX" altLang="es-MX" sz="100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>
            <a:extLst>
              <a:ext uri="{FF2B5EF4-FFF2-40B4-BE49-F238E27FC236}">
                <a16:creationId xmlns:a16="http://schemas.microsoft.com/office/drawing/2014/main" id="{7F2A8509-F950-40F5-9645-7ECF588496B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86F0633C-5DD1-4970-A67B-826290409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Lugar Mágico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57CFB898-CDF1-40B7-8B22-C2B851DA6D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C51DA57-A13F-4B69-8094-AC4037BE01F1}"/>
              </a:ext>
            </a:extLst>
          </p:cNvPr>
          <p:cNvSpPr/>
          <p:nvPr/>
        </p:nvSpPr>
        <p:spPr>
          <a:xfrm>
            <a:off x="9792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r>
              <a:rPr lang="es-MX" altLang="es-MX" sz="100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64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>
            <a:extLst>
              <a:ext uri="{FF2B5EF4-FFF2-40B4-BE49-F238E27FC236}">
                <a16:creationId xmlns:a16="http://schemas.microsoft.com/office/drawing/2014/main" id="{7D7763A7-2AE1-488F-B88E-D46BAB61B87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">
            <a:extLst>
              <a:ext uri="{FF2B5EF4-FFF2-40B4-BE49-F238E27FC236}">
                <a16:creationId xmlns:a16="http://schemas.microsoft.com/office/drawing/2014/main" id="{F85BF782-71FB-4EA3-947F-541F3752F5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Catedral de Durango 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77CCFE3F-F000-48F3-A780-A996EF423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Autor">
            <a:extLst>
              <a:ext uri="{FF2B5EF4-FFF2-40B4-BE49-F238E27FC236}">
                <a16:creationId xmlns:a16="http://schemas.microsoft.com/office/drawing/2014/main" id="{09458192-BBAB-4D88-A094-D0614B11B740}"/>
              </a:ext>
            </a:extLst>
          </p:cNvPr>
          <p:cNvSpPr/>
          <p:nvPr/>
        </p:nvSpPr>
        <p:spPr>
          <a:xfrm>
            <a:off x="9828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Fuco Alvarado </a:t>
            </a:r>
          </a:p>
        </p:txBody>
      </p:sp>
    </p:spTree>
    <p:extLst>
      <p:ext uri="{BB962C8B-B14F-4D97-AF65-F5344CB8AC3E}">
        <p14:creationId xmlns:p14="http://schemas.microsoft.com/office/powerpoint/2010/main" val="166004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20FB318B-53C2-414F-9C70-8D1DFA220B2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3244165-6875-44B6-A35F-38AB9BA7D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Agujero azul en Nombre de Dios,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E181A964-1C4B-4662-A9B0-335202257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192D8EC-8F3E-4629-BE47-160E38DC5907}"/>
              </a:ext>
            </a:extLst>
          </p:cNvPr>
          <p:cNvSpPr/>
          <p:nvPr/>
        </p:nvSpPr>
        <p:spPr>
          <a:xfrm>
            <a:off x="9288000" y="6228000"/>
            <a:ext cx="241976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Carlos Casillas en 500px</a:t>
            </a:r>
          </a:p>
        </p:txBody>
      </p:sp>
    </p:spTree>
    <p:extLst>
      <p:ext uri="{BB962C8B-B14F-4D97-AF65-F5344CB8AC3E}">
        <p14:creationId xmlns:p14="http://schemas.microsoft.com/office/powerpoint/2010/main" val="1442982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31EE3ACA-4EE5-4963-8112-9F60DECE907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6C89071D-796C-477D-A5DB-BB5C3CF41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Velaria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,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B6FB8C6-A9E2-4978-83A1-DC2B80C47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43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ADBF10FA-070A-45CD-90B8-78915BAEBB4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D8BF970C-09BD-4EE9-913F-0498D03C7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Infancia maravillosa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6E703254-399E-4223-B177-A7E9A07312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89D2D3F-B627-4DC3-BE8A-B3211397B796}"/>
              </a:ext>
            </a:extLst>
          </p:cNvPr>
          <p:cNvSpPr/>
          <p:nvPr/>
        </p:nvSpPr>
        <p:spPr>
          <a:xfrm>
            <a:off x="9216000" y="6228000"/>
            <a:ext cx="2516017" cy="253916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Juan Gallegos en 500px</a:t>
            </a:r>
          </a:p>
        </p:txBody>
      </p:sp>
    </p:spTree>
    <p:extLst>
      <p:ext uri="{BB962C8B-B14F-4D97-AF65-F5344CB8AC3E}">
        <p14:creationId xmlns:p14="http://schemas.microsoft.com/office/powerpoint/2010/main" val="2035333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0C44CC8-F2C4-4B87-9769-67BADD8A1D6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431CE104-2751-41BA-8610-98A220BF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Centro histórico de la ciudad de Durango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A3F9A16B-E583-49EB-8F28-D26F458F47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D652624-B1FE-463E-8607-75C5D59996D4}"/>
              </a:ext>
            </a:extLst>
          </p:cNvPr>
          <p:cNvSpPr/>
          <p:nvPr/>
        </p:nvSpPr>
        <p:spPr>
          <a:xfrm>
            <a:off x="9288000" y="6228000"/>
            <a:ext cx="2443827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en 500px</a:t>
            </a:r>
          </a:p>
        </p:txBody>
      </p:sp>
    </p:spTree>
    <p:extLst>
      <p:ext uri="{BB962C8B-B14F-4D97-AF65-F5344CB8AC3E}">
        <p14:creationId xmlns:p14="http://schemas.microsoft.com/office/powerpoint/2010/main" val="42251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9DDD739-D4A5-4B43-A4F9-2994CFB59E0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6BE919A3-2F6C-4936-926B-2321F75AC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Tan altos como el sol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 1">
            <a:extLst>
              <a:ext uri="{FF2B5EF4-FFF2-40B4-BE49-F238E27FC236}">
                <a16:creationId xmlns:a16="http://schemas.microsoft.com/office/drawing/2014/main" id="{4CC3F78D-525A-493C-8D7C-2715BE2A2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1817DD13-1680-44CB-9CCC-5CDF63E11195}"/>
              </a:ext>
            </a:extLst>
          </p:cNvPr>
          <p:cNvSpPr/>
          <p:nvPr/>
        </p:nvSpPr>
        <p:spPr>
          <a:xfrm>
            <a:off x="9360000" y="6228000"/>
            <a:ext cx="2347575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Emmanuel Ortiz en 500px</a:t>
            </a:r>
          </a:p>
        </p:txBody>
      </p:sp>
    </p:spTree>
    <p:extLst>
      <p:ext uri="{BB962C8B-B14F-4D97-AF65-F5344CB8AC3E}">
        <p14:creationId xmlns:p14="http://schemas.microsoft.com/office/powerpoint/2010/main" val="52944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9F65CD5-B5F9-47E0-9E73-2418055236F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E4A5E5C4-5AB8-41FA-8C58-91322D658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Santiago Papasquiaro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B740DF9-5517-4D49-8567-E652DF43B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6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>
            <a:extLst>
              <a:ext uri="{FF2B5EF4-FFF2-40B4-BE49-F238E27FC236}">
                <a16:creationId xmlns:a16="http://schemas.microsoft.com/office/drawing/2014/main" id="{900529DD-5C4B-4674-B755-102FF5363A7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25" y="0"/>
            <a:ext cx="121883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593700F1-D6C3-42D3-9EFA-7115C45F4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Vista aerea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 de la carretera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puente 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Baluarte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50BA01CF-3F36-4D00-9BFB-7925B61B7B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9F1A5D4-A9B5-4B40-85AA-16DC1F967B1A}"/>
              </a:ext>
            </a:extLst>
          </p:cNvPr>
          <p:cNvSpPr/>
          <p:nvPr/>
        </p:nvSpPr>
        <p:spPr>
          <a:xfrm>
            <a:off x="9108000" y="6228000"/>
            <a:ext cx="2616281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Francisco Andiola</a:t>
            </a:r>
            <a:r>
              <a:rPr lang="es-MX" sz="1000" dirty="0">
                <a:solidFill>
                  <a:schemeClr val="bg1"/>
                </a:solidFill>
              </a:rPr>
              <a:t> en 500px</a:t>
            </a:r>
          </a:p>
        </p:txBody>
      </p:sp>
    </p:spTree>
    <p:extLst>
      <p:ext uri="{BB962C8B-B14F-4D97-AF65-F5344CB8AC3E}">
        <p14:creationId xmlns:p14="http://schemas.microsoft.com/office/powerpoint/2010/main" val="175002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67EC94B-E3A6-4BB4-94B6-59F032517BC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B9BEB85E-F432-4F54-8673-73025D678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Duranyork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AD593C00-3A40-4A12-BBD4-470094F5F4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A3763226-7ADD-4B75-B87B-AD09BF9CD602}"/>
              </a:ext>
            </a:extLst>
          </p:cNvPr>
          <p:cNvSpPr/>
          <p:nvPr/>
        </p:nvSpPr>
        <p:spPr>
          <a:xfrm>
            <a:off x="9792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r>
              <a:rPr lang="es-MX" altLang="es-MX" sz="100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46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>
            <a:extLst>
              <a:ext uri="{FF2B5EF4-FFF2-40B4-BE49-F238E27FC236}">
                <a16:creationId xmlns:a16="http://schemas.microsoft.com/office/drawing/2014/main" id="{CE6EC365-8DC4-472B-96E6-BB7DC7ABF38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18848298-6E72-4F26-B72A-799F289EB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Formaciones rocosas en el Parque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Natural Mexiquillo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41422D52-18C1-41B8-98C8-8D6008FF3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0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C1C0D6A-293B-4AB9-A132-4AE8C68C3E4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" y="0"/>
            <a:ext cx="12193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468613EB-CEDF-40C0-A475-EE6B0EFCC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Pueblo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Canatlan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 Durango 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51CCA664-9B12-4156-A6F8-0CBC02840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>
            <a:extLst>
              <a:ext uri="{FF2B5EF4-FFF2-40B4-BE49-F238E27FC236}">
                <a16:creationId xmlns:a16="http://schemas.microsoft.com/office/drawing/2014/main" id="{F6C38152-8528-49A1-BCF6-5F4B1F37DEF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01DD6EB0-02E8-4D94-8F4A-0D9CCD5FA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 en la Joya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1A0EB7F6-9E5A-40BA-B9CF-CC1A02FCE8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F2806C1F-4131-42FC-AAC0-15AD868B88B9}"/>
              </a:ext>
            </a:extLst>
          </p:cNvPr>
          <p:cNvSpPr/>
          <p:nvPr/>
        </p:nvSpPr>
        <p:spPr>
          <a:xfrm>
            <a:off x="8856000" y="6228000"/>
            <a:ext cx="2871536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2013 por Manuel Meraz Sarabia en 500px</a:t>
            </a:r>
          </a:p>
        </p:txBody>
      </p:sp>
    </p:spTree>
    <p:extLst>
      <p:ext uri="{BB962C8B-B14F-4D97-AF65-F5344CB8AC3E}">
        <p14:creationId xmlns:p14="http://schemas.microsoft.com/office/powerpoint/2010/main" val="4149657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Foto">
            <a:extLst>
              <a:ext uri="{FF2B5EF4-FFF2-40B4-BE49-F238E27FC236}">
                <a16:creationId xmlns:a16="http://schemas.microsoft.com/office/drawing/2014/main" id="{8D4B6BB2-5E4B-4472-AB46-70EE5561331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AA20DDCC-63FA-456F-AF52-50ACA1AC8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2E8CBD52-19CA-469C-A4CA-11783F88A5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0C41E586-62BB-4B47-9947-2060DE8FE872}"/>
              </a:ext>
            </a:extLst>
          </p:cNvPr>
          <p:cNvSpPr/>
          <p:nvPr/>
        </p:nvSpPr>
        <p:spPr>
          <a:xfrm>
            <a:off x="9432000" y="6228000"/>
            <a:ext cx="2299448" cy="250004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por </a:t>
            </a:r>
            <a:r>
              <a:rPr lang="es-MX" sz="1000">
                <a:solidFill>
                  <a:schemeClr val="bg1"/>
                </a:solidFill>
              </a:rPr>
              <a:t>Ulises Perez</a:t>
            </a:r>
            <a:r>
              <a:rPr lang="es-MX" sz="1000" dirty="0">
                <a:solidFill>
                  <a:schemeClr val="bg1"/>
                </a:solidFill>
              </a:rPr>
              <a:t> en 500px</a:t>
            </a:r>
          </a:p>
        </p:txBody>
      </p:sp>
    </p:spTree>
    <p:extLst>
      <p:ext uri="{BB962C8B-B14F-4D97-AF65-F5344CB8AC3E}">
        <p14:creationId xmlns:p14="http://schemas.microsoft.com/office/powerpoint/2010/main" val="93442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>
            <a:extLst>
              <a:ext uri="{FF2B5EF4-FFF2-40B4-BE49-F238E27FC236}">
                <a16:creationId xmlns:a16="http://schemas.microsoft.com/office/drawing/2014/main" id="{3142F569-7029-4DC0-8055-B51CE1C9A4D7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00F3B85B-EAF2-4EC5-8277-27CCAA31C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Sierra de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2D7FE0D9-4425-4A8B-9DE5-5F1C560B5B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79D67AEB-7D3C-41DF-B3C0-A3045BE19D5F}"/>
              </a:ext>
            </a:extLst>
          </p:cNvPr>
          <p:cNvSpPr/>
          <p:nvPr/>
        </p:nvSpPr>
        <p:spPr>
          <a:xfrm>
            <a:off x="8892000" y="6228000"/>
            <a:ext cx="2816807" cy="250004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Ulrich Villegas García en 500px</a:t>
            </a:r>
          </a:p>
        </p:txBody>
      </p:sp>
    </p:spTree>
    <p:extLst>
      <p:ext uri="{BB962C8B-B14F-4D97-AF65-F5344CB8AC3E}">
        <p14:creationId xmlns:p14="http://schemas.microsoft.com/office/powerpoint/2010/main" val="3016042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026D1E5-B768-468D-93FD-E93175C6E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DFCD34A-FE69-4B60-B925-C51EED867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Santa 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María del Oro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F021D61-6873-4861-98EF-D81D453D5E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A2BB109-AF8C-4AE1-9106-47370C199E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009B1746-1959-4D3E-B51B-0742E6FF9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El Dorado, Santa María del Oro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D18079CF-F295-42C8-AAFA-A6D342998C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0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Foto">
            <a:extLst>
              <a:ext uri="{FF2B5EF4-FFF2-40B4-BE49-F238E27FC236}">
                <a16:creationId xmlns:a16="http://schemas.microsoft.com/office/drawing/2014/main" id="{4557C819-1AFC-4747-ACF2-9B9721D099A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DB9C54A0-D1F4-42FE-A195-2433F588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Calles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36A5A518-5D9D-449C-AC97-CD439AD45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DC3CD3B5-0C90-458F-8FE4-714EAE319714}"/>
              </a:ext>
            </a:extLst>
          </p:cNvPr>
          <p:cNvSpPr/>
          <p:nvPr/>
        </p:nvSpPr>
        <p:spPr>
          <a:xfrm>
            <a:off x="9288000" y="6228000"/>
            <a:ext cx="241976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en 500px</a:t>
            </a:r>
          </a:p>
        </p:txBody>
      </p:sp>
    </p:spTree>
    <p:extLst>
      <p:ext uri="{BB962C8B-B14F-4D97-AF65-F5344CB8AC3E}">
        <p14:creationId xmlns:p14="http://schemas.microsoft.com/office/powerpoint/2010/main" val="3550133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118F0EA-552C-490E-96F7-DE362909F27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5EA13859-02A6-465B-B590-5EA742CAD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Centro de la Ciudad de Durango con iluminación especial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C63BEBDF-10B7-484E-B0B6-2E1C789200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812C59D-DC03-44F3-959D-8F1FB1CE6147}"/>
              </a:ext>
            </a:extLst>
          </p:cNvPr>
          <p:cNvSpPr/>
          <p:nvPr/>
        </p:nvSpPr>
        <p:spPr>
          <a:xfrm>
            <a:off x="8928000" y="6228000"/>
            <a:ext cx="2791329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2010 </a:t>
            </a:r>
            <a:r>
              <a:rPr lang="es-MX" sz="1000">
                <a:solidFill>
                  <a:schemeClr val="bg1"/>
                </a:solidFill>
              </a:rPr>
              <a:t>por Jose</a:t>
            </a:r>
            <a:r>
              <a:rPr lang="es-MX" sz="1000" dirty="0">
                <a:solidFill>
                  <a:schemeClr val="bg1"/>
                </a:solidFill>
              </a:rPr>
              <a:t> Antonio Meraz Mejorado</a:t>
            </a:r>
          </a:p>
        </p:txBody>
      </p:sp>
    </p:spTree>
    <p:extLst>
      <p:ext uri="{BB962C8B-B14F-4D97-AF65-F5344CB8AC3E}">
        <p14:creationId xmlns:p14="http://schemas.microsoft.com/office/powerpoint/2010/main" val="253986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60983FDF-8B51-4A4F-ACCC-EC2BF607A81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02B243F7-EC18-4E87-A975-C0A9A9CED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Urban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3EF10187-9B93-4D2C-AA2D-BDD32A926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4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Foto">
            <a:extLst>
              <a:ext uri="{FF2B5EF4-FFF2-40B4-BE49-F238E27FC236}">
                <a16:creationId xmlns:a16="http://schemas.microsoft.com/office/drawing/2014/main" id="{62D9D562-47D2-43C3-A6FC-47D916EF977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6CE9B54C-4891-44FD-9388-1B43A184D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Fundadores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4ACFFCB-3095-44B1-BA2D-453761347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44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971BB5E-17FC-448F-B54C-B55B0CA3F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28C4F30C-DB9F-4199-B67D-509F70737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Las grutas del Rosario son una obra maestra de la naturaleza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8913A071-BA93-4914-8C90-47F47AA0C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635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Foto">
            <a:extLst>
              <a:ext uri="{FF2B5EF4-FFF2-40B4-BE49-F238E27FC236}">
                <a16:creationId xmlns:a16="http://schemas.microsoft.com/office/drawing/2014/main" id="{C8CDABD8-8D92-4739-A522-B5D4D31FA78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143F8943-CA8B-4463-ADC0-ED59EAD81D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Pintura mural del Museo Nacional Francisco Villa.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D1D15333-1AD5-4197-B57D-F73918803D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B97506C7-DC81-4803-9B83-3A42DF599B65}"/>
              </a:ext>
            </a:extLst>
          </p:cNvPr>
          <p:cNvSpPr/>
          <p:nvPr/>
        </p:nvSpPr>
        <p:spPr>
          <a:xfrm>
            <a:off x="8784000" y="6228000"/>
            <a:ext cx="2961186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Alejandro Vázquez Ortiz en 500px</a:t>
            </a:r>
          </a:p>
        </p:txBody>
      </p:sp>
    </p:spTree>
    <p:extLst>
      <p:ext uri="{BB962C8B-B14F-4D97-AF65-F5344CB8AC3E}">
        <p14:creationId xmlns:p14="http://schemas.microsoft.com/office/powerpoint/2010/main" val="277303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A8A6A52-DD0B-4483-BE12-40F351AC3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36FACAEE-2A1D-4B28-BDF8-4B58FDC8E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Durango en la noche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87F41707-2DD8-4178-953F-F42E11367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3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5000">
        <p:wipe dir="d"/>
      </p:transition>
    </mc:Choice>
    <mc:Fallback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a 1">
            <a:extLst>
              <a:ext uri="{FF2B5EF4-FFF2-40B4-BE49-F238E27FC236}">
                <a16:creationId xmlns:a16="http://schemas.microsoft.com/office/drawing/2014/main" id="{A449E760-A1A4-449F-ACEF-B8894476B56A}"/>
              </a:ext>
            </a:extLst>
          </p:cNvPr>
          <p:cNvPicPr>
            <a:picLocks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24000" y="144000"/>
            <a:ext cx="1121810" cy="6621396"/>
          </a:xfrm>
          <a:prstGeom prst="rect">
            <a:avLst/>
          </a:prstGeom>
        </p:spPr>
      </p:pic>
      <p:pic>
        <p:nvPicPr>
          <p:cNvPr id="22" name="Grafika 2">
            <a:extLst>
              <a:ext uri="{FF2B5EF4-FFF2-40B4-BE49-F238E27FC236}">
                <a16:creationId xmlns:a16="http://schemas.microsoft.com/office/drawing/2014/main" id="{562DBB52-C38F-4C06-9CD1-44E32A925852}"/>
              </a:ext>
            </a:extLst>
          </p:cNvPr>
          <p:cNvPicPr>
            <a:picLocks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64000" y="144000"/>
            <a:ext cx="1121810" cy="6621396"/>
          </a:xfrm>
          <a:prstGeom prst="rect">
            <a:avLst/>
          </a:prstGeom>
        </p:spPr>
      </p:pic>
      <p:pic>
        <p:nvPicPr>
          <p:cNvPr id="19" name="Rám 1">
            <a:extLst>
              <a:ext uri="{FF2B5EF4-FFF2-40B4-BE49-F238E27FC236}">
                <a16:creationId xmlns:a16="http://schemas.microsoft.com/office/drawing/2014/main" id="{74A43B64-5A24-44A5-88EB-86A0732EEE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4338" name="Mapa" descr="Resultado de imagen para mapa de durango">
            <a:extLst>
              <a:ext uri="{FF2B5EF4-FFF2-40B4-BE49-F238E27FC236}">
                <a16:creationId xmlns:a16="http://schemas.microsoft.com/office/drawing/2014/main" id="{24F60AFA-968C-41A5-985C-6E74F2DF0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7997" y="3849129"/>
            <a:ext cx="3626235" cy="239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Vlajka">
            <a:hlinkClick r:id="rId5"/>
            <a:extLst>
              <a:ext uri="{FF2B5EF4-FFF2-40B4-BE49-F238E27FC236}">
                <a16:creationId xmlns:a16="http://schemas.microsoft.com/office/drawing/2014/main" id="{CA175B02-01E5-4B25-B5F7-F633F2D3CC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60026" y="2986722"/>
            <a:ext cx="1836966" cy="1339703"/>
          </a:xfrm>
          <a:prstGeom prst="rect">
            <a:avLst/>
          </a:prstGeom>
          <a:noFill/>
          <a:ln w="25400">
            <a:noFill/>
          </a:ln>
          <a:effectLst>
            <a:outerShdw blurRad="63500" dist="63500" dir="2700000" algn="tl" rotWithShape="0">
              <a:prstClr val="black">
                <a:alpha val="5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r graf">
            <a:extLst>
              <a:ext uri="{FF2B5EF4-FFF2-40B4-BE49-F238E27FC236}">
                <a16:creationId xmlns:a16="http://schemas.microsoft.com/office/drawing/2014/main" id="{34BCD606-B6A3-45FA-9DDC-E24905847499}"/>
              </a:ext>
            </a:extLst>
          </p:cNvPr>
          <p:cNvSpPr/>
          <p:nvPr/>
        </p:nvSpPr>
        <p:spPr>
          <a:xfrm>
            <a:off x="7258112" y="6248481"/>
            <a:ext cx="3328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err="1"/>
              <a:t>Binnizá</a:t>
            </a:r>
            <a:r>
              <a:rPr lang="es-MX" dirty="0"/>
              <a:t> e </a:t>
            </a:r>
            <a:r>
              <a:rPr lang="es-MX" dirty="0" err="1"/>
              <a:t>Ikojts</a:t>
            </a:r>
            <a:r>
              <a:rPr lang="es-MX" dirty="0"/>
              <a:t>: Fermín Revueltas</a:t>
            </a:r>
          </a:p>
        </p:txBody>
      </p:sp>
      <p:pic>
        <p:nvPicPr>
          <p:cNvPr id="12" name="Pôvod 4">
            <a:extLst>
              <a:ext uri="{FF2B5EF4-FFF2-40B4-BE49-F238E27FC236}">
                <a16:creationId xmlns:a16="http://schemas.microsoft.com/office/drawing/2014/main" id="{84AEE581-CF22-4FE0-9EB6-1B20EFFD3C6F}"/>
              </a:ext>
            </a:extLst>
          </p:cNvPr>
          <p:cNvPicPr>
            <a:picLocks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845"/>
          <a:stretch/>
        </p:blipFill>
        <p:spPr bwMode="auto">
          <a:xfrm>
            <a:off x="4680000" y="6084000"/>
            <a:ext cx="1008000" cy="3600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Pôvod 3">
            <a:extLst>
              <a:ext uri="{FF2B5EF4-FFF2-40B4-BE49-F238E27FC236}">
                <a16:creationId xmlns:a16="http://schemas.microsoft.com/office/drawing/2014/main" id="{0718139B-BFA8-4A91-B61A-C13ED412886B}"/>
              </a:ext>
            </a:extLst>
          </p:cNvPr>
          <p:cNvPicPr>
            <a:picLocks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80000" y="5652000"/>
            <a:ext cx="1008000" cy="360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ôvod 2">
            <a:extLst>
              <a:ext uri="{FF2B5EF4-FFF2-40B4-BE49-F238E27FC236}">
                <a16:creationId xmlns:a16="http://schemas.microsoft.com/office/drawing/2014/main" id="{06D3D0EC-DE22-43F9-9F70-994CDB657DF3}"/>
              </a:ext>
            </a:extLst>
          </p:cNvPr>
          <p:cNvPicPr>
            <a:picLocks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0000" y="5220000"/>
            <a:ext cx="1008000" cy="360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Pôvod 1">
            <a:extLst>
              <a:ext uri="{FF2B5EF4-FFF2-40B4-BE49-F238E27FC236}">
                <a16:creationId xmlns:a16="http://schemas.microsoft.com/office/drawing/2014/main" id="{0DB90052-794B-42CB-82A7-3A7D70FAF453}"/>
              </a:ext>
            </a:extLst>
          </p:cNvPr>
          <p:cNvPicPr>
            <a:picLocks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0" y="4788000"/>
            <a:ext cx="1008000" cy="36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4" name="E">
            <a:extLst>
              <a:ext uri="{FF2B5EF4-FFF2-40B4-BE49-F238E27FC236}">
                <a16:creationId xmlns:a16="http://schemas.microsoft.com/office/drawing/2014/main" id="{4C5EBDAF-08F7-49AC-BDF5-DFFEA1E425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10530" y="514642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5" name="G">
            <a:extLst>
              <a:ext uri="{FF2B5EF4-FFF2-40B4-BE49-F238E27FC236}">
                <a16:creationId xmlns:a16="http://schemas.microsoft.com/office/drawing/2014/main" id="{DEECBDEE-D8D5-466B-B72B-380EC63661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46592" y="5386357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6" name="Lalo">
            <a:extLst>
              <a:ext uri="{FF2B5EF4-FFF2-40B4-BE49-F238E27FC236}">
                <a16:creationId xmlns:a16="http://schemas.microsoft.com/office/drawing/2014/main" id="{8A7D2C5C-13E2-486D-9269-364FE1AC2A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416" y="5860157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 dirty="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7" name="Čas">
            <a:extLst>
              <a:ext uri="{FF2B5EF4-FFF2-40B4-BE49-F238E27FC236}">
                <a16:creationId xmlns:a16="http://schemas.microsoft.com/office/drawing/2014/main" id="{858202E1-3253-4121-A0FE-2E8BF4222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7429" y="3225078"/>
            <a:ext cx="231582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pPr algn="ctr"/>
              <a:t>07 de mayo de 2020</a:t>
            </a:fld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pPr algn="ctr"/>
              <a:t>10:22</a:t>
            </a:fld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ES" altLang="es-MX" sz="20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hrs</a:t>
            </a:r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. </a:t>
            </a:r>
          </a:p>
        </p:txBody>
      </p:sp>
      <p:sp>
        <p:nvSpPr>
          <p:cNvPr id="18" name="Hudba a foto">
            <a:extLst>
              <a:ext uri="{FF2B5EF4-FFF2-40B4-BE49-F238E27FC236}">
                <a16:creationId xmlns:a16="http://schemas.microsoft.com/office/drawing/2014/main" id="{D86E6531-C536-4559-95FD-E7BDAB40A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8800" y="5786874"/>
            <a:ext cx="228893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k-SK" altLang="es-MX" sz="1400" i="1" u="sng" dirty="0">
                <a:solidFill>
                  <a:schemeClr val="bg1"/>
                </a:solidFill>
                <a:latin typeface="Constantia" panose="02030602050306030303" pitchFamily="18" charset="0"/>
              </a:rPr>
              <a:t>Imágenes</a:t>
            </a:r>
            <a:r>
              <a:rPr lang="sk-SK" altLang="es-MX" sz="1400" i="1" dirty="0">
                <a:solidFill>
                  <a:schemeClr val="bg1"/>
                </a:solidFill>
                <a:latin typeface="Constantia" panose="02030602050306030303" pitchFamily="18" charset="0"/>
              </a:rPr>
              <a:t> :  de </a:t>
            </a:r>
            <a:r>
              <a:rPr lang="sk-SK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la Web</a:t>
            </a:r>
            <a:endParaRPr lang="sk-SK" altLang="es-MX" sz="1400" i="1" dirty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es-MX" altLang="es-MX" sz="1400" i="1" u="sng" dirty="0">
                <a:solidFill>
                  <a:schemeClr val="bg1"/>
                </a:solidFill>
                <a:latin typeface="Constantia" panose="02030602050306030303" pitchFamily="18" charset="0"/>
              </a:rPr>
              <a:t>Música</a:t>
            </a:r>
            <a:r>
              <a:rPr lang="es-MX" altLang="es-MX" sz="1400" i="1" dirty="0">
                <a:solidFill>
                  <a:schemeClr val="bg1"/>
                </a:solidFill>
                <a:latin typeface="Constantia" panose="02030602050306030303" pitchFamily="18" charset="0"/>
              </a:rPr>
              <a:t>: </a:t>
            </a:r>
            <a:r>
              <a:rPr lang="es-MX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Banda Aventurero</a:t>
            </a:r>
            <a:endParaRPr lang="sk-SK" altLang="es-MX" sz="1400" i="1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sk-SK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               </a:t>
            </a:r>
            <a:r>
              <a:rPr lang="es-MX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Puro </a:t>
            </a:r>
            <a:r>
              <a:rPr lang="es-MX" altLang="es-MX" sz="1400" i="1" dirty="0">
                <a:solidFill>
                  <a:schemeClr val="bg1"/>
                </a:solidFill>
                <a:latin typeface="Constantia" panose="02030602050306030303" pitchFamily="18" charset="0"/>
              </a:rPr>
              <a:t>Durango</a:t>
            </a:r>
          </a:p>
        </p:txBody>
      </p:sp>
      <p:pic>
        <p:nvPicPr>
          <p:cNvPr id="20" name="Mexico" descr="logoMexico">
            <a:extLst>
              <a:ext uri="{FF2B5EF4-FFF2-40B4-BE49-F238E27FC236}">
                <a16:creationId xmlns:a16="http://schemas.microsoft.com/office/drawing/2014/main" id="{531C0CFB-206E-428F-8A35-7AABBF7176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90651" y="396000"/>
            <a:ext cx="2696778" cy="606815"/>
          </a:xfrm>
          <a:prstGeom prst="rect">
            <a:avLst/>
          </a:prstGeom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Popis">
            <a:extLst>
              <a:ext uri="{FF2B5EF4-FFF2-40B4-BE49-F238E27FC236}">
                <a16:creationId xmlns:a16="http://schemas.microsoft.com/office/drawing/2014/main" id="{6DF538B4-B337-4F98-982B-AAA5ADF375E0}"/>
              </a:ext>
            </a:extLst>
          </p:cNvPr>
          <p:cNvSpPr/>
          <p:nvPr/>
        </p:nvSpPr>
        <p:spPr>
          <a:xfrm>
            <a:off x="8616552" y="4968000"/>
            <a:ext cx="986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>
                <a:solidFill>
                  <a:srgbClr val="0070C0"/>
                </a:solidFill>
              </a:rPr>
              <a:t>Durango</a:t>
            </a:r>
          </a:p>
        </p:txBody>
      </p:sp>
      <p:pic>
        <p:nvPicPr>
          <p:cNvPr id="3" name="Foto">
            <a:extLst>
              <a:ext uri="{FF2B5EF4-FFF2-40B4-BE49-F238E27FC236}">
                <a16:creationId xmlns:a16="http://schemas.microsoft.com/office/drawing/2014/main" id="{4A0E4B38-DE6A-42CB-BBCA-0B906403C3B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000" y="1260000"/>
            <a:ext cx="2438930" cy="4345147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66000"/>
              </a:prstClr>
            </a:outerShdw>
          </a:effectLst>
        </p:spPr>
      </p:pic>
      <p:pic>
        <p:nvPicPr>
          <p:cNvPr id="23" name="Ruky">
            <a:extLst>
              <a:ext uri="{FF2B5EF4-FFF2-40B4-BE49-F238E27FC236}">
                <a16:creationId xmlns:a16="http://schemas.microsoft.com/office/drawing/2014/main" id="{03C6F5F7-3DB7-4669-B5CE-244E199A37A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388" y="252290"/>
            <a:ext cx="5214154" cy="2903076"/>
          </a:xfrm>
          <a:prstGeom prst="rect">
            <a:avLst/>
          </a:prstGeom>
          <a:effectLst>
            <a:outerShdw blurRad="76200" dist="88900" dir="2700000" algn="tl" rotWithShape="0">
              <a:prstClr val="black">
                <a:alpha val="51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12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414</Words>
  <Application>Microsoft Office PowerPoint</Application>
  <PresentationFormat>Širokouhlá</PresentationFormat>
  <Paragraphs>78</Paragraphs>
  <Slides>45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45</vt:i4>
      </vt:variant>
    </vt:vector>
  </HeadingPairs>
  <TitlesOfParts>
    <vt:vector size="53" baseType="lpstr">
      <vt:lpstr>Broadway</vt:lpstr>
      <vt:lpstr>Constantia</vt:lpstr>
      <vt:lpstr>Arial Black</vt:lpstr>
      <vt:lpstr>Matura MT Script Capitals</vt:lpstr>
      <vt:lpstr>Arial</vt:lpstr>
      <vt:lpstr>Calibri</vt:lpstr>
      <vt:lpstr>Calibri Light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62</cp:revision>
  <dcterms:created xsi:type="dcterms:W3CDTF">2016-07-22T03:33:22Z</dcterms:created>
  <dcterms:modified xsi:type="dcterms:W3CDTF">2020-05-07T08:34:23Z</dcterms:modified>
</cp:coreProperties>
</file>